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1AB3-5B09-95B8-7FB7-75EF433FF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73D968-7234-8555-0B9A-2D4B4B15B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537008-67F6-140A-B831-918C3D8A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13CE1-E6D4-0239-4904-415C19BC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90A2A-9666-C565-041D-D0D4A846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328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FC4AF-D136-1832-6D62-4B92D660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DB7EB1-DFED-984D-9C20-ABBC926A0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19065-897D-F4E2-7117-5B8714A5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60C5D-8BD1-8C84-158B-C79E1796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10E89-DC94-4EC0-1B6E-7947A465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76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2A4EBF-327E-FA2D-3255-5CAC01641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64DD28-DA63-A1E3-A41C-C2875D9AC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1CB52C-111A-F812-8A2B-6E79FA56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32DD3-5C35-CC99-4C96-58EF45D3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28A4-C2FC-27C4-33D4-B22EE4A8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60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61C96-D9A6-06E1-DFF8-7A1B04E5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C3D4F-4353-B9D7-47F5-10D3F38E2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B75BC8-BA78-5D6C-84AF-DB2FD397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B3E12-78B2-2020-9193-D7C0297A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98B52-C47E-A685-1419-931174F2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31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DCDC4-DDD5-93AB-6BF7-02F6B02D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6D13F8-852E-91B8-8361-8807514D3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4573F-0A0D-9EA2-8516-1EA6CF13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E8F76-E0A6-1D64-895A-517BDBD8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6506E6-1F5A-612E-C8BD-703612AC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467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DF4C7-FD37-36A4-7A71-46E65014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BE393-127D-7C76-7B94-3FD544043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E6BCFB-589B-A13D-68C4-7C84AEE19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85BB23-BF4A-F639-6B4E-84187CC3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01697-2FC3-D3CA-B5CF-BFF0897D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8FE74-503A-F06C-23B5-8C4116C5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56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AD4EA-814D-9DB7-81A0-4C055422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13BF41-C47A-023E-48C7-E08D43067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8EA524-6CEE-0BF0-43C6-762D24BD1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8D03E4-06CF-A75F-89E5-9F37510D4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83E2A8-6289-0B0F-3439-427EEE3AA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2A9461-6054-5C68-DC15-3B2B0782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C11AE7-1326-D19B-F17A-A8D7EE2B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61A82B-966C-BD8E-2A29-F6AC933B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71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386D8-EB8D-4473-A2D2-F7307936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3945DD-D329-0097-87F5-06FF0802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12BCE6-9EDA-09BD-3FB2-81B3FD13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2A84A4-CFBF-631E-4AB0-95FBEE52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13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20347-BB1F-CAD6-D6F1-EC3301FB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D88C86-3265-D859-C703-A2371FDC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85F151-863B-08E7-1479-0519E780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37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89136-6D6F-53B3-4E3F-7BD51C7E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CC8BB-A883-9A6A-172E-27060B5A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2B3562-1077-FD27-3A4A-ADA26C4F0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02B87-2553-F739-2469-37DDF7F8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736B73-04D5-E66D-6037-C0254057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62B043-877B-3AEE-B3D4-D4BE2119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47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44CE-868B-468D-F33C-A05345B0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A1598C-F0FD-88B4-4AE6-C69561268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142DCC-E182-8730-FD3E-B95E16916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9E166A-2B5B-CEF1-3C8C-223B2AC0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0E2314-1CB2-8608-31BF-80C3AD5A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17C92A-B3ED-3BB0-EC35-AE208E42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645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82811-6446-3494-D368-1E4966D2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B524D-2252-8C41-FFB5-64FC5A80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D94DF-3275-746B-B1E6-38DF4FC7C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F61C-7CA6-446B-B31C-73849E499D75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C0A5F-F559-248D-B8EA-1010902A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953FE-EC08-912F-0CC9-4E031D13B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271A-9804-4338-90F6-2353139D11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6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01A029-17DC-0EA6-7A17-29A7565C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B17278-78EF-23DE-3003-FE2F273DB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9" y="317333"/>
            <a:ext cx="1218313" cy="10542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2F4DFE-1751-725E-976F-17E88B905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85" y="3331031"/>
            <a:ext cx="3015343" cy="30153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42B23E-FEB6-5EA1-6E18-56EB69C74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057" y="4217712"/>
            <a:ext cx="2471057" cy="24710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4DCC82-78EB-8733-1D3C-2E63B6EC7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51" y="-1123894"/>
            <a:ext cx="1371600" cy="1371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41BDD4-7309-81AE-80D6-BD90DCE2F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873" y="1547382"/>
            <a:ext cx="3657600" cy="365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C5C952-D339-1FE4-D633-19956F4BB9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941" y="2447269"/>
            <a:ext cx="2151337" cy="21513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899E80-18DA-8866-7453-8F5B2C602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844466"/>
            <a:ext cx="2151338" cy="21513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6B43B20-F737-DB70-E109-FB962C2990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783">
            <a:off x="-2680434" y="154848"/>
            <a:ext cx="2785068" cy="27850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377BCF4-56C9-C340-0719-E8C13900BE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2030" y="3901466"/>
            <a:ext cx="2862943" cy="28629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7CC399-3802-AE42-4383-8F6A570E1C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02" y="0"/>
            <a:ext cx="673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63 -0.00278 L 0.11263 -0.00255 C 0.11732 -0.0132 0.12122 -0.025 0.12669 -0.03426 C 0.1345 -0.04792 0.14609 -0.06181 0.15664 -0.06945 C 0.1612 -0.07269 0.16588 -0.075 0.1707 -0.07778 C 0.17318 -0.07662 0.17591 -0.07662 0.17825 -0.07431 C 0.18633 -0.06667 0.19101 -0.04607 0.19505 -0.03426 C 0.19557 -0.0287 0.19609 -0.02315 0.197 -0.01759 C 0.19844 -0.00764 0.20026 0.00255 0.20247 0.01227 C 0.20312 0.01505 0.20351 0.01805 0.20429 0.0206 C 0.20599 0.02546 0.2082 0.02963 0.21002 0.03403 C 0.21406 0.04352 0.21198 0.0412 0.21666 0.04398 C 0.21914 0.04745 0.22096 0.05046 0.22409 0.05231 C 0.22552 0.05324 0.22721 0.05347 0.22877 0.05417 C 0.23008 0.05347 0.23164 0.05393 0.23242 0.05231 C 0.23971 0.04143 0.25169 0.0125 0.25599 0.00069 C 0.25885 -0.00718 0.26146 -0.01505 0.26445 -0.02269 C 0.27565 -0.05093 0.2625 -0.01296 0.27383 -0.04445 C 0.2776 -0.05486 0.27747 -0.0581 0.28229 -0.06783 C 0.28502 -0.07361 0.28776 -0.08056 0.29166 -0.08449 L 0.29818 -0.09097 C 0.30521 -0.09051 0.31263 -0.09167 0.31966 -0.08935 C 0.32812 -0.08681 0.33984 -0.07338 0.347 -0.06597 C 0.3539 -0.04514 0.35195 -0.05324 0.35729 -0.0294 C 0.36862 0.02083 0.35781 -0.02107 0.36367 -0.00278 C 0.36458 -0.00046 0.36484 0.00208 0.36575 0.00393 C 0.36849 0.01042 0.3737 0.01597 0.37695 0.0206 C 0.38659 0.03472 0.38151 0.03125 0.39284 0.03912 C 0.40182 0.04514 0.40052 0.04398 0.40976 0.0456 C 0.41888 0.04514 0.42786 0.04606 0.43698 0.04398 C 0.43997 0.04329 0.44258 0.03958 0.44544 0.03727 C 0.45078 0.03287 0.44987 0.0338 0.45377 0.02893 C 0.45963 0.01342 0.45065 0.03819 0.45755 0.01574 C 0.45872 0.01227 0.46002 0.00903 0.46133 0.00579 C 0.46432 -0.01644 0.45924 0.0162 0.4651 -0.00764 C 0.46732 -0.0169 0.46888 -0.02662 0.4707 -0.03611 C 0.47096 -0.03935 0.47109 -0.04283 0.47161 -0.04607 C 0.472 -0.04792 0.47278 -0.04954 0.47357 -0.05116 C 0.47565 -0.05509 0.47734 -0.05995 0.48008 -0.06273 C 0.48255 -0.06528 0.48554 -0.06505 0.48854 -0.06597 C 0.49284 -0.06551 0.49739 -0.0662 0.50169 -0.06435 C 0.50469 -0.06296 0.50794 -0.05671 0.51015 -0.05278 C 0.51224 -0.0412 0.50976 -0.05162 0.51836 -0.03611 C 0.52044 -0.03241 0.52239 -0.02847 0.52422 -0.02431 C 0.52513 -0.02176 0.52578 -0.01852 0.52682 -0.01597 C 0.52799 -0.01389 0.52956 -0.01273 0.5306 -0.01111 C 0.5319 -0.00903 0.5332 -0.00671 0.53437 -0.0044 C 0.54075 0.00949 0.53528 0.00231 0.54101 0.00903 C 0.54271 0.01782 0.54075 0.01088 0.54466 0.01736 C 0.55521 0.03426 0.54765 0.02454 0.55403 0.03241 C 0.55612 0.03796 0.55599 0.03866 0.55976 0.04236 C 0.56068 0.04329 0.56159 0.04329 0.5625 0.04398 C 0.56419 0.0456 0.56549 0.04745 0.56719 0.04907 C 0.56836 0.05023 0.56966 0.05116 0.57096 0.05231 C 0.57513 0.05116 0.57929 0.05139 0.5832 0.04907 C 0.58502 0.04792 0.5862 0.04421 0.58789 0.04236 C 0.5888 0.04143 0.58971 0.0412 0.59075 0.04074 C 0.59388 0.03495 0.59349 0.03796 0.59349 0.03241 " pathEditMode="relative" rAng="0" ptsTypes="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6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1206 L -0.00599 0.1206 C -0.00573 0.14259 -0.00625 0.16505 -0.00507 0.18704 C -0.00494 0.18912 -0.00299 0.18889 -0.00234 0.19051 C -0.00169 0.1919 -0.00169 0.19375 -0.0013 0.19537 C -0.00078 0.19769 -0.00026 0.2 0.00052 0.20208 C 0.0017 0.20556 0.0043 0.21204 0.0043 0.21204 C 0.00456 0.21435 0.00469 0.21667 0.00521 0.21875 C 0.00638 0.22338 0.00977 0.23195 0.01172 0.23542 C 0.0125 0.23681 0.01368 0.2375 0.01459 0.23889 C 0.01693 0.24259 0.01901 0.24653 0.0211 0.25046 C 0.02214 0.25208 0.02279 0.25417 0.02396 0.25556 C 0.02644 0.25833 0.02904 0.26088 0.03151 0.26389 C 0.03243 0.26482 0.03321 0.2662 0.03425 0.26713 C 0.0362 0.26875 0.03998 0.26991 0.0418 0.27037 C 0.0448 0.27408 0.0448 0.27431 0.04831 0.27708 C 0.04987 0.27824 0.05157 0.27894 0.053 0.28056 C 0.06081 0.2882 0.05274 0.2838 0.06055 0.28704 C 0.06172 0.28889 0.06289 0.29074 0.06433 0.29213 C 0.06576 0.29352 0.06745 0.29421 0.06901 0.29537 C 0.07019 0.29653 0.07149 0.29769 0.07266 0.29884 C 0.07435 0.30046 0.07578 0.30232 0.07735 0.3037 C 0.07891 0.30509 0.0806 0.30579 0.08203 0.30718 C 0.08685 0.31134 0.0918 0.31852 0.09519 0.32546 C 0.09922 0.3338 0.10118 0.34352 0.10274 0.3537 C 0.10352 0.35926 0.10378 0.36505 0.10456 0.37037 C 0.10534 0.37546 0.10651 0.38056 0.10743 0.38542 C 0.10756 0.39051 0.10925 0.43218 0.10925 0.43542 C 0.10899 0.45486 0.10873 0.47454 0.10743 0.49375 C 0.10717 0.49792 0.10547 0.50162 0.10456 0.50556 C 0.1043 0.50995 0.10417 0.51435 0.10365 0.51875 C 0.10235 0.52824 0.09896 0.54144 0.09714 0.55046 C 0.0918 0.57523 0.0931 0.56783 0.0905 0.58889 C 0.09115 0.59769 0.09102 0.60671 0.09245 0.61551 C 0.09271 0.61736 0.09427 0.61783 0.09519 0.61875 C 0.09766 0.62107 0.10078 0.62199 0.10274 0.62546 C 0.10365 0.62708 0.10417 0.62986 0.10547 0.63056 C 0.10977 0.63218 0.11433 0.63148 0.11862 0.63218 C 0.12058 0.63264 0.12578 0.63403 0.128 0.63542 C 0.1293 0.63634 0.1306 0.6375 0.13177 0.63889 C 0.1349 0.6419 0.13711 0.64375 0.13933 0.64884 C 0.14037 0.65139 0.14115 0.6544 0.14206 0.65718 C 0.14245 0.65995 0.14258 0.66273 0.14297 0.66551 C 0.14414 0.67222 0.14597 0.67847 0.14675 0.68542 C 0.14909 0.70463 0.15052 0.72431 0.15235 0.74375 C 0.15274 0.75486 0.15326 0.76597 0.15339 0.77708 C 0.15417 0.85324 0.14649 0.93079 0.15521 1.00533 C 0.15782 1.02755 0.16628 0.96458 0.17305 0.94537 C 0.1892 0.89838 0.18425 0.91759 0.19089 0.89051 " pathEditMode="relative" ptsTypes="AAAAAAAAAAAAAAAAAAAAAAAAAAAAAAAAAAAAAAAAAAAAAAAAA">
                                      <p:cBhvr>
                                        <p:cTn id="10" dur="5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19 -0.08125 L 0.22019 -0.08102 C 0.23386 -0.09305 0.24636 -0.11134 0.2612 -0.1162 C 0.26797 -0.11852 0.27448 -0.1213 0.28099 -0.12292 C 0.3017 -0.12847 0.30547 -0.12801 0.325 -0.12963 C 0.33698 -0.12685 0.34909 -0.12592 0.36068 -0.1213 C 0.36654 -0.11898 0.38021 -0.10185 0.38412 -0.0963 C 0.38698 -0.09213 0.38985 -0.08773 0.39258 -0.08287 C 0.39987 -0.07037 0.40599 -0.05555 0.4142 -0.04467 C 0.41901 -0.03796 0.4237 -0.03009 0.42904 -0.02454 C 0.44727 -0.00671 0.46342 0.0044 0.4836 0.01204 C 0.48998 0.01458 0.49649 0.01528 0.50326 0.01713 C 0.51055 0.0162 0.55443 0.01505 0.56967 0.00533 C 0.5767 0.00093 0.58295 -0.00625 0.58933 -0.01296 C 0.59427 -0.01805 0.59857 -0.0243 0.60352 -0.02963 C 0.60677 -0.03333 0.61042 -0.03588 0.61368 -0.03958 C 0.61797 -0.04421 0.62592 -0.05463 0.62592 -0.0544 C 0.62761 -0.05856 0.63204 -0.06921 0.63334 -0.07454 C 0.63438 -0.07778 0.63477 -0.08125 0.63542 -0.08472 C 0.63581 -0.08727 0.63555 -0.09028 0.6362 -0.09305 C 0.63685 -0.0956 0.63802 -0.09745 0.63907 -0.09954 C 0.63946 -0.10139 0.63959 -0.10301 0.64011 -0.10463 C 0.64154 -0.11065 0.64193 -0.11134 0.64375 -0.1162 C 0.6444 -0.1213 0.64558 -0.12616 0.64558 -0.13125 C 0.64584 -0.15509 0.64519 -0.17917 0.6448 -0.20301 C 0.64454 -0.20694 0.6444 -0.21088 0.64375 -0.21458 C 0.6431 -0.21852 0.6405 -0.22176 0.63907 -0.22454 C 0.63295 -0.23796 0.64193 -0.22176 0.63438 -0.23287 C 0.63295 -0.23518 0.63086 -0.24028 0.62865 -0.2412 C 0.62761 -0.2419 0.62618 -0.2412 0.62513 -0.2412 " pathEditMode="relative" rAng="0" ptsTypes="AAAAAAAAAAAAAAAAAAAAAAAAAAAAAA">
                                      <p:cBhvr>
                                        <p:cTn id="14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94 -0.02199 L 0.11394 -0.02199 C 0.11901 -0.03426 0.12774 -0.05417 0.13164 -0.06713 C 0.13907 -0.09121 0.14545 -0.11597 0.15235 -0.14051 C 0.15482 -0.14931 0.15769 -0.15787 0.15977 -0.16713 C 0.16472 -0.18912 0.1694 -0.21111 0.17579 -0.23218 C 0.18399 -0.25949 0.21237 -0.33125 0.21888 -0.34051 C 0.22956 -0.35579 0.22214 -0.34468 0.23946 -0.37709 C 0.24141 -0.37662 0.24349 -0.37732 0.24506 -0.37547 C 0.25808 -0.36204 0.25651 -0.35625 0.26289 -0.33056 C 0.26693 -0.24375 0.26289 -0.33889 0.26576 -0.24722 C 0.2668 -0.21158 0.26862 -0.17616 0.26954 -0.14051 C 0.27006 -0.11551 0.27084 -0.09051 0.27136 -0.06551 C 0.27175 -0.04931 0.27175 -0.0331 0.27227 -0.01713 C 0.27266 -0.00764 0.2737 0.00185 0.27422 0.01134 C 0.27526 0.03194 0.27552 0.07315 0.27982 0.09791 C 0.28347 0.11944 0.29193 0.16134 0.29193 0.16134 C 0.29258 0.1787 0.28894 0.21319 0.30599 0.17639 C 0.31342 0.16041 0.31836 0.1412 0.32383 0.12291 C 0.33112 0.09907 0.33542 0.08032 0.33881 0.05463 C 0.34011 0.04537 0.34076 0.03565 0.34167 0.02615 C 0.34336 0.00856 0.34454 -0.00926 0.34636 -0.02709 C 0.35339 -0.0963 0.35638 -0.10972 0.36133 -0.17385 C 0.36667 -0.24283 0.36042 -0.20209 0.37071 -0.2706 C 0.37305 -0.28635 0.37943 -0.31991 0.38386 -0.33218 C 0.39193 -0.35463 0.39375 -0.35602 0.4017 -0.36551 C 0.40391 -0.36435 0.40651 -0.36482 0.40821 -0.36227 C 0.41823 -0.34792 0.41875 -0.32801 0.42227 -0.30718 C 0.42318 -0.29491 0.42448 -0.28287 0.42513 -0.2706 C 0.42526 -0.2676 0.42605 -0.2176 0.42696 -0.20718 C 0.42943 -0.17871 0.43164 -0.15023 0.43542 -0.12222 C 0.43646 -0.11389 0.44467 -0.05347 0.44662 -0.03542 C 0.45599 0.04745 0.44545 -0.03773 0.45131 0.00463 C 0.45235 0.0118 0.45274 0.01921 0.45417 0.02615 C 0.45599 0.03541 0.45951 0.04352 0.46068 0.05301 C 0.46394 0.07893 0.4612 0.05903 0.46732 0.09305 C 0.4694 0.1044 0.46993 0.10926 0.47201 0.11967 C 0.47253 0.12245 0.47305 0.12523 0.47383 0.12801 C 0.47435 0.12986 0.47513 0.13125 0.47579 0.13287 C 0.48451 0.11805 0.49401 0.10416 0.50196 0.08796 C 0.50495 0.08171 0.50651 0.07361 0.50847 0.0662 C 0.5125 0.05208 0.51888 0.03009 0.52162 0.01296 C 0.52253 0.0074 0.52266 0.00162 0.52357 -0.00371 C 0.52552 -0.01621 0.52787 -0.02824 0.53008 -0.04051 C 0.53034 -0.04653 0.53099 -0.05255 0.53099 -0.0588 C 0.53099 -0.09885 0.52943 -0.13889 0.53008 -0.17871 C 0.5306 -0.20834 0.53308 -0.23773 0.53477 -0.26713 C 0.53529 -0.27616 0.53607 -0.28496 0.53659 -0.29375 C 0.53698 -0.29931 0.53724 -0.30486 0.53763 -0.31042 C 0.53815 -0.31783 0.53802 -0.32523 0.53946 -0.33218 C 0.54076 -0.33797 0.54662 -0.3382 0.54883 -0.33889 C 0.55196 -0.33727 0.55521 -0.33635 0.55821 -0.3338 C 0.56888 -0.32547 0.56537 -0.32547 0.57318 -0.31551 C 0.57565 -0.3125 0.57839 -0.31042 0.58073 -0.30718 C 0.58308 -0.30371 0.58516 -0.29954 0.58724 -0.2956 C 0.59649 -0.27709 0.59584 -0.27709 0.60326 -0.25556 C 0.60769 -0.2081 0.60183 -0.26088 0.60886 -0.21875 C 0.60951 -0.21505 0.60925 -0.21088 0.60977 -0.20718 C 0.61146 -0.19375 0.61537 -0.16713 0.61537 -0.16713 C 0.61576 -0.15926 0.61589 -0.15162 0.61628 -0.14375 C 0.6168 -0.13704 0.61784 -0.13056 0.61823 -0.12385 C 0.61862 -0.1132 0.61784 -0.04769 0.62383 -0.02037 C 0.62461 -0.0169 0.63282 0.00162 0.63321 0.00301 C 0.63477 0.00694 0.63516 0.01018 0.63607 0.01458 C 0.65026 0.00185 0.63802 0.01528 0.64076 -0.05047 C 0.64089 -0.05347 0.64193 -0.05602 0.64258 -0.0588 C 0.64284 -0.06204 0.64323 -0.06551 0.64349 -0.06875 C 0.64388 -0.07269 0.64388 -0.07662 0.6444 -0.08033 C 0.64701 -0.09838 0.64974 -0.11621 0.65287 -0.1338 C 0.65378 -0.13889 0.65612 -0.14329 0.65664 -0.14885 C 0.65743 -0.15579 0.65664 -0.1632 0.65664 -0.17037 " pathEditMode="relative" ptsTypes="AAAAAAAAAAAAAAAAAAAAAAAAAAAAAAAAAAAAAAAAAAAAAAAAAAAAAAAAAAAAAAAAAAAAAAA">
                                      <p:cBhvr>
                                        <p:cTn id="18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7 0.02685 L -0.10937 0.02685 C -0.1401 0.0294 -0.17083 0.03009 -0.2013 0.03495 C -0.21133 0.03681 -0.22891 0.05046 -0.23789 0.05833 C -0.24114 0.06134 -0.24401 0.06551 -0.24726 0.06829 C -0.2487 0.06968 -0.25599 0.07153 -0.25664 0.07176 C -0.27786 0.08843 -0.29987 0.10255 -0.32044 0.12176 C -0.33385 0.13426 -0.33685 0.1382 -0.34948 0.14676 C -0.35534 0.1507 -0.36445 0.15625 -0.37096 0.15671 C -0.39101 0.1581 -0.41107 0.15764 -0.43099 0.15833 C -0.49036 0.16713 -0.46002 0.16389 -0.57252 0.15833 C -0.58359 0.15764 -0.58568 0.15463 -0.59505 0.15162 C -0.59909 0.15023 -0.60325 0.14931 -0.60729 0.14838 C -0.61068 0.14445 -0.6125 0.14236 -0.61575 0.13658 C -0.61654 0.13519 -0.61654 0.13241 -0.61758 0.13171 C -0.62057 0.1294 -0.62383 0.1294 -0.62695 0.12824 C -0.62825 0.12616 -0.6293 0.12361 -0.63073 0.12176 C -0.6332 0.11829 -0.64075 0.11158 -0.64388 0.10995 C -0.64596 0.10903 -0.64818 0.10857 -0.65039 0.10833 C -0.65729 0.10741 -0.66419 0.10718 -0.67096 0.10671 C -0.68099 0.1007 -0.66042 0.1132 -0.68138 0.09838 C -0.68294 0.09722 -0.6845 0.09653 -0.68607 0.09491 C -0.68854 0.09236 -0.69036 0.08773 -0.69349 0.08681 C -0.69883 0.08495 -0.70417 0.08495 -0.7095 0.08333 C -0.76771 0.06574 -0.71211 0.07153 -0.81068 0.07014 L -0.94752 0.07014 " pathEditMode="relative" ptsTypes="AAAAAAAAAAAAAAAAAAAAAAAAAA">
                                      <p:cBhvr>
                                        <p:cTn id="22" dur="5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32 0.0375 L 0.13932 0.0375 C 0.14922 0.03426 0.15925 0.03125 0.16927 0.02755 C 0.17995 0.02362 0.1905 0.01829 0.20117 0.01412 C 0.21172 0.00996 0.2224 0.00625 0.23294 0.00255 C 0.24518 -0.00162 0.25195 -0.003 0.26393 -0.00578 C 0.27422 -0.003 0.28503 -0.00347 0.29492 0.00255 C 0.29987 0.00556 0.30339 0.01412 0.30703 0.02084 C 0.31458 0.03473 0.32136 0.05556 0.32774 0.07084 C 0.3319 0.08102 0.33581 0.0919 0.34076 0.10093 C 0.3418 0.10255 0.34258 0.1044 0.34362 0.10579 C 0.34453 0.10718 0.34544 0.10811 0.34649 0.10926 C 0.36992 0.1 0.38255 0.09607 0.40638 0.08079 C 0.4224 0.07084 0.41563 0.07686 0.42708 0.06412 C 0.43177 0.05371 0.4349 0.04028 0.44115 0.03264 C 0.44518 0.02755 0.44909 0.022 0.45326 0.0176 C 0.46419 0.00602 0.47188 -0.00092 0.48425 -0.00578 C 0.49401 -0.00949 0.50964 -0.00995 0.51888 -0.01064 C 0.52331 -0.00972 0.528 -0.01018 0.53203 -0.0074 C 0.54024 -0.00185 0.54857 0.00463 0.55547 0.01412 C 0.56576 0.02825 0.56094 0.02246 0.56953 0.03264 C 0.58425 0.07176 0.5707 0.03889 0.64076 0.03426 C 0.64297 0.03403 0.64518 0.03311 0.6474 0.03264 C 0.65143 0.03033 0.65573 0.02894 0.65951 0.02593 C 0.66198 0.02385 0.6638 0.01991 0.66615 0.0176 C 0.66693 0.01667 0.66797 0.01644 0.66888 0.01598 C 0.67018 0.0125 0.67149 0.00926 0.67266 0.00579 C 0.67357 0.00301 0.67435 -4.44444E-6 0.67552 -0.00254 C 0.67995 -0.01203 0.6905 -0.03356 0.69701 -0.04398 C 0.69792 -0.04537 0.69883 -0.04629 0.69987 -0.04745 C 0.71784 -0.06597 0.71055 -0.05972 0.72891 -0.0706 C 0.73203 -0.06898 0.73542 -0.06828 0.73828 -0.06574 C 0.74297 -0.06157 0.74675 -0.05486 0.75143 -0.05069 C 0.75391 -0.04861 0.75651 -0.04652 0.75899 -0.04398 C 0.77057 -0.03194 0.75677 -0.0456 0.76458 -0.03402 C 0.76563 -0.0324 0.76706 -0.03194 0.76836 -0.03078 C 0.77396 -0.03194 0.77969 -0.03171 0.78516 -0.03402 C 0.78646 -0.03472 0.78685 -0.03773 0.78802 -0.03912 C 0.79037 -0.04213 0.79297 -0.04467 0.79544 -0.04745 C 0.79675 -0.05069 0.79818 -0.0537 0.79922 -0.0574 L 0.80117 -0.06412 " pathEditMode="relative" ptsTypes="AAAAAAAAAAAAAAAAAAAAAAAAAAAAAAAAAAAAAAAAA">
                                      <p:cBhvr>
                                        <p:cTn id="26" dur="3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9 0.0574 L 0.2069 0.0574 C 0.22683 0.05347 0.24675 0.04768 0.2668 0.0456 C 0.28021 0.04421 0.29375 0.04791 0.30716 0.04722 C 0.33503 0.04629 0.36276 0.04282 0.39063 0.04074 C 0.46706 0.04189 0.48386 0.03912 0.55091 0.04907 C 0.57487 0.05254 0.62422 0.07754 0.63529 0.08217 C 0.64089 0.08472 0.64636 0.08796 0.65222 0.08889 L 0.67188 0.09236 C 0.6806 0.09004 0.68972 0.09074 0.69805 0.08564 C 0.70964 0.07847 0.71992 0.06527 0.73086 0.05555 C 0.7349 0.05208 0.73894 0.04884 0.7431 0.0456 C 0.74987 0.04051 0.75638 0.0331 0.76367 0.03055 C 0.78789 0.02268 0.7737 0.02615 0.8069 0.02245 C 0.81003 0.02338 0.81328 0.02338 0.81628 0.02569 C 0.81719 0.02639 0.81732 0.02916 0.8181 0.03055 C 0.81927 0.03287 0.82331 0.03634 0.82461 0.03726 C 0.82617 0.03842 0.82761 0.04051 0.8293 0.04074 C 0.84219 0.04166 0.85495 0.04074 0.86784 0.04074 " pathEditMode="relative" ptsTypes="AAAAAAAAAAAAAAAAAAA">
                                      <p:cBhvr>
                                        <p:cTn id="30" dur="5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6FABA27-C3F9-40E9-9B55-CD7306A84471}"/>
</file>

<file path=customXml/itemProps2.xml><?xml version="1.0" encoding="utf-8"?>
<ds:datastoreItem xmlns:ds="http://schemas.openxmlformats.org/officeDocument/2006/customXml" ds:itemID="{6B448B55-8338-413D-B931-3C0DA893AF40}"/>
</file>

<file path=customXml/itemProps3.xml><?xml version="1.0" encoding="utf-8"?>
<ds:datastoreItem xmlns:ds="http://schemas.openxmlformats.org/officeDocument/2006/customXml" ds:itemID="{A03C6293-E7EE-460C-A9C0-7B2BFFCA5A6A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dcterms:created xsi:type="dcterms:W3CDTF">2025-11-13T19:33:35Z</dcterms:created>
  <dcterms:modified xsi:type="dcterms:W3CDTF">2025-11-14T21:11:54Z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