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5" d="100"/>
          <a:sy n="55" d="100"/>
        </p:scale>
        <p:origin x="782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A4A51-6BB8-40C8-9F3D-89A7C9CF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0CFE2-D2D3-4DF2-9A44-E4F9A9EBE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5010B9-EEBB-40DD-AB96-839AB30F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648F8B-E722-4648-A59E-84F1B8BE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19C1-B87E-4723-9CBF-43490486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6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D88AE-2EA3-46AF-9C18-32354A66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EF194F-08C0-46CD-891E-901818E9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EE60B-98F4-49A1-9084-A1ED1CA5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1C9E03-4784-44B5-AEEF-E27F0A56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DBE78E-9FA0-4C0D-98FE-84E35E88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1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312A30-EB86-4E11-8083-B7783610C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07FD695-0B52-4786-A1F8-FFE374EA6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3C729E-3DE5-44DF-B7EC-8A35E1BB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EFDFF2-7D38-48EB-9607-C343827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80794-A78C-4899-8DA2-1E60AB8E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7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7C646-9849-45B2-90FC-13BDA2B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E3E600-C095-486E-B1A1-CC733C203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F6ED8-0DE7-4BCD-9BAF-CC7AA2E2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EAD94E-0186-4BC3-AE83-72DFF63D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92AD63-E7B4-44CB-8D68-1B9E6232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77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6153-3C3D-4D75-AC6C-3AE8CD31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394F6A-B09F-4E41-B8DC-F2B5F66C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D7343B-D55C-4291-BB1F-11F5D6A9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29340-9F83-4EC7-BD4F-B61A4FB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C5FE34-2837-4BB0-AE4E-9B119F42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9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CC458-426E-48AC-B161-089121F9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2369D-93AA-453A-B201-C2B02E41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F7DB2D-F19E-413C-9C24-BAD7EA9D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76442A-AB3D-4FA6-BC02-9A4E7736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0C51B9-DC18-4261-8319-C730BC6F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ADD151-8DF0-4196-92C7-6F3E09E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F671-8FF5-4A8F-B0A9-B0A30EE3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823416-4E2F-408D-80AF-0773424A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8A6F2-EF37-4C15-B103-7D5523C7B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EF995F-ECFA-456A-8AD0-AABACC90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881BF0-D399-4779-BDC0-47BFC0B10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97D975D-1408-4F9D-9CFB-72D26877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7BCB0C7-F0C3-46DB-AEE4-68994E3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9F27E99-F969-4C6E-9AB4-2761010A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66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72BA8-AFB3-444F-B05D-4F23C3B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E6BC43-577D-4D2C-BA48-376A2A22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0CC9C4-9BE1-45A1-B83F-FAD45BF7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3FD4E7-7D5C-401C-99E2-39A5F7C5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3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D10C92-65A8-4C24-BC57-44E3F467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7852E2-987F-4F55-A20C-4EA0EE0B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AF97BBC-3625-4D89-9946-7C45D4A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5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A248F-DC77-40A5-A022-F6A1D50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03F2EC-9B69-416A-B0E3-98297384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A39FEA-BA48-49CC-9124-CFFEFF2B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0F8A27-9017-4A85-B757-44D55703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8270F8-0D47-4141-BF26-AB10594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1AD688-5EA5-47A3-9034-30B91DCB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0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6AB3D-77B8-4E95-A6A4-D0B62696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4C66F3-575C-4CF6-8811-6F66452A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1FE891-5B02-46FE-A870-4EF04B029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FC46CC7-A54C-47E8-B996-530A93B8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ADC2D-FE05-4843-B018-D034B8B9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680899-762F-47F5-9F5D-9A299C2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9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62E21BF-6F58-4DD8-91AC-6F614FF5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2FD407-0F5B-4BD4-A953-FCAAEF93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82903-3C50-4AA6-9557-3CAA1C0D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69FF2E-8146-478A-8DEE-F02DAB22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CFE748-67B4-4FA5-9683-B2A8A50F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95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A5F40-EFA4-4B83-8CDE-287B27DB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41489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514B85E-6240-43AD-8C63-5DD68AF66D8D}"/>
              </a:ext>
            </a:extLst>
          </p:cNvPr>
          <p:cNvSpPr/>
          <p:nvPr/>
        </p:nvSpPr>
        <p:spPr>
          <a:xfrm>
            <a:off x="192060" y="354482"/>
            <a:ext cx="9797068" cy="471998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ПИМАРИНЕНПРАВПОДАРИЛИНВПХРИЗАНТЕМЫ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ПОБЕРЕЗЫВКАРАСТУТОЛННАЛОБЕРЕГУЛНРЕКИН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НОКРАСИВЫЕДОЛАСЕРЬГИНОРПУДЗИРИНЫДОП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НЕКАРИНАВКЫАЗНАРЕЗАЛАКНДЫВРЕДИСОЧЛНА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ПЧЕРЕЗРОЛРЕЧКУШЕНЫЛЕЖИТЖНДБРЕВНОКОНД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EEFCEE8F-E7EE-41C2-9C14-085DFC48B3FD}"/>
              </a:ext>
            </a:extLst>
          </p:cNvPr>
          <p:cNvSpPr/>
          <p:nvPr/>
        </p:nvSpPr>
        <p:spPr>
          <a:xfrm>
            <a:off x="1124936" y="1013427"/>
            <a:ext cx="1579787" cy="421909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E122921F-8FD2-431F-B6AE-D31BE7689F56}"/>
              </a:ext>
            </a:extLst>
          </p:cNvPr>
          <p:cNvSpPr/>
          <p:nvPr/>
        </p:nvSpPr>
        <p:spPr>
          <a:xfrm>
            <a:off x="3890846" y="1010979"/>
            <a:ext cx="2191910" cy="51082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EBB455CF-727C-435D-827A-F52CD8FBCDA3}"/>
              </a:ext>
            </a:extLst>
          </p:cNvPr>
          <p:cNvSpPr/>
          <p:nvPr/>
        </p:nvSpPr>
        <p:spPr>
          <a:xfrm>
            <a:off x="6806863" y="987428"/>
            <a:ext cx="2677238" cy="51944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802DDA0E-C274-4B0E-9D6C-B29A2A36C001}"/>
              </a:ext>
            </a:extLst>
          </p:cNvPr>
          <p:cNvSpPr/>
          <p:nvPr/>
        </p:nvSpPr>
        <p:spPr>
          <a:xfrm>
            <a:off x="5544068" y="1705756"/>
            <a:ext cx="510369" cy="510825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93487648-A070-44DC-AFE3-A79FB2B92144}"/>
              </a:ext>
            </a:extLst>
          </p:cNvPr>
          <p:cNvSpPr/>
          <p:nvPr/>
        </p:nvSpPr>
        <p:spPr>
          <a:xfrm>
            <a:off x="1124936" y="1744947"/>
            <a:ext cx="1501710" cy="44313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7D084ABE-D580-41AE-9664-E5AF44553423}"/>
              </a:ext>
            </a:extLst>
          </p:cNvPr>
          <p:cNvSpPr/>
          <p:nvPr/>
        </p:nvSpPr>
        <p:spPr>
          <a:xfrm>
            <a:off x="6644571" y="1744947"/>
            <a:ext cx="1334084" cy="48029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942AF7CC-B236-4D8B-9908-58F7C87CA647}"/>
              </a:ext>
            </a:extLst>
          </p:cNvPr>
          <p:cNvSpPr/>
          <p:nvPr/>
        </p:nvSpPr>
        <p:spPr>
          <a:xfrm>
            <a:off x="8517380" y="1741072"/>
            <a:ext cx="966720" cy="447006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2C48200B-5C76-44FE-B02E-FB9AEACD700F}"/>
              </a:ext>
            </a:extLst>
          </p:cNvPr>
          <p:cNvSpPr/>
          <p:nvPr/>
        </p:nvSpPr>
        <p:spPr>
          <a:xfrm>
            <a:off x="958058" y="3772282"/>
            <a:ext cx="1108070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08893E2A-B0E9-46DF-B567-3CCEDCF6898A}"/>
              </a:ext>
            </a:extLst>
          </p:cNvPr>
          <p:cNvSpPr/>
          <p:nvPr/>
        </p:nvSpPr>
        <p:spPr>
          <a:xfrm>
            <a:off x="2772112" y="3816756"/>
            <a:ext cx="1177946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B1067F38-9AC8-440A-8AD1-E5D0661B697F}"/>
              </a:ext>
            </a:extLst>
          </p:cNvPr>
          <p:cNvSpPr/>
          <p:nvPr/>
        </p:nvSpPr>
        <p:spPr>
          <a:xfrm>
            <a:off x="5001614" y="3826425"/>
            <a:ext cx="1374149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430EC991-44A4-4223-A34C-8C9CA1A86137}"/>
              </a:ext>
            </a:extLst>
          </p:cNvPr>
          <p:cNvSpPr/>
          <p:nvPr/>
        </p:nvSpPr>
        <p:spPr>
          <a:xfrm>
            <a:off x="1270402" y="3170578"/>
            <a:ext cx="1335819" cy="53371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:a16="http://schemas.microsoft.com/office/drawing/2014/main" id="{C6F6E5C7-1EEF-4976-AD78-4A2C621682FB}"/>
              </a:ext>
            </a:extLst>
          </p:cNvPr>
          <p:cNvSpPr/>
          <p:nvPr/>
        </p:nvSpPr>
        <p:spPr>
          <a:xfrm>
            <a:off x="1114292" y="2459438"/>
            <a:ext cx="2082565" cy="51082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Полілінія: фігура 22">
            <a:extLst>
              <a:ext uri="{FF2B5EF4-FFF2-40B4-BE49-F238E27FC236}">
                <a16:creationId xmlns:a16="http://schemas.microsoft.com/office/drawing/2014/main" id="{296CB57D-1AE9-4CF3-BD43-3405E54E458B}"/>
              </a:ext>
            </a:extLst>
          </p:cNvPr>
          <p:cNvSpPr/>
          <p:nvPr/>
        </p:nvSpPr>
        <p:spPr>
          <a:xfrm>
            <a:off x="6611319" y="2459438"/>
            <a:ext cx="344266" cy="51234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5" name="Полілінія: фігура 24">
            <a:extLst>
              <a:ext uri="{FF2B5EF4-FFF2-40B4-BE49-F238E27FC236}">
                <a16:creationId xmlns:a16="http://schemas.microsoft.com/office/drawing/2014/main" id="{6DBB66B5-8744-4A38-848F-BF6BC7C4A1F1}"/>
              </a:ext>
            </a:extLst>
          </p:cNvPr>
          <p:cNvSpPr/>
          <p:nvPr/>
        </p:nvSpPr>
        <p:spPr>
          <a:xfrm>
            <a:off x="4283946" y="2459438"/>
            <a:ext cx="1359673" cy="51082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40211847-FEE0-4F72-92A6-ABC5CD1F7240}"/>
              </a:ext>
            </a:extLst>
          </p:cNvPr>
          <p:cNvSpPr/>
          <p:nvPr/>
        </p:nvSpPr>
        <p:spPr>
          <a:xfrm>
            <a:off x="7396132" y="2441550"/>
            <a:ext cx="1437759" cy="519442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7" name="Полілінія: фігура 26">
            <a:extLst>
              <a:ext uri="{FF2B5EF4-FFF2-40B4-BE49-F238E27FC236}">
                <a16:creationId xmlns:a16="http://schemas.microsoft.com/office/drawing/2014/main" id="{951A70A5-2005-45A2-8C91-AC4B0F1DEE4D}"/>
              </a:ext>
            </a:extLst>
          </p:cNvPr>
          <p:cNvSpPr/>
          <p:nvPr/>
        </p:nvSpPr>
        <p:spPr>
          <a:xfrm>
            <a:off x="3862527" y="3168392"/>
            <a:ext cx="1995778" cy="53371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8" name="Полілінія: фігура 27">
            <a:extLst>
              <a:ext uri="{FF2B5EF4-FFF2-40B4-BE49-F238E27FC236}">
                <a16:creationId xmlns:a16="http://schemas.microsoft.com/office/drawing/2014/main" id="{769C27DA-63EB-455E-89CF-7BFCEB4E25D6}"/>
              </a:ext>
            </a:extLst>
          </p:cNvPr>
          <p:cNvSpPr/>
          <p:nvPr/>
        </p:nvSpPr>
        <p:spPr>
          <a:xfrm>
            <a:off x="7185547" y="3168392"/>
            <a:ext cx="1209816" cy="53371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D058FD-E37F-480A-AB3A-B8345DD0E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6113438"/>
            <a:ext cx="837055" cy="724345"/>
          </a:xfrm>
          <a:prstGeom prst="rect">
            <a:avLst/>
          </a:prstGeom>
        </p:spPr>
      </p:pic>
      <p:sp>
        <p:nvSpPr>
          <p:cNvPr id="31" name="Полілінія: фігура 30">
            <a:extLst>
              <a:ext uri="{FF2B5EF4-FFF2-40B4-BE49-F238E27FC236}">
                <a16:creationId xmlns:a16="http://schemas.microsoft.com/office/drawing/2014/main" id="{76A43D85-6EBC-4C47-AFEC-FA9C12322089}"/>
              </a:ext>
            </a:extLst>
          </p:cNvPr>
          <p:cNvSpPr/>
          <p:nvPr/>
        </p:nvSpPr>
        <p:spPr>
          <a:xfrm>
            <a:off x="7185547" y="3826425"/>
            <a:ext cx="1437759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2" name="Полілінія: фігура 31">
            <a:extLst>
              <a:ext uri="{FF2B5EF4-FFF2-40B4-BE49-F238E27FC236}">
                <a16:creationId xmlns:a16="http://schemas.microsoft.com/office/drawing/2014/main" id="{308E2F39-D340-4EF6-B886-D8D671BB2488}"/>
              </a:ext>
            </a:extLst>
          </p:cNvPr>
          <p:cNvSpPr/>
          <p:nvPr/>
        </p:nvSpPr>
        <p:spPr>
          <a:xfrm>
            <a:off x="3348574" y="1707787"/>
            <a:ext cx="1416318" cy="48029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B591A6-3FE7-464F-BA92-8FBB8A1A8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61" y="187089"/>
            <a:ext cx="5028364" cy="5028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A075BF-6DD5-48BA-9CB6-EE30A3B10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16" y="4380328"/>
            <a:ext cx="2427246" cy="24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B53547-FE60-4450-A7BD-3853256B6F1C}"/>
</file>

<file path=customXml/itemProps2.xml><?xml version="1.0" encoding="utf-8"?>
<ds:datastoreItem xmlns:ds="http://schemas.openxmlformats.org/officeDocument/2006/customXml" ds:itemID="{A38EFB90-2A3A-43B1-9AD2-CBB5955E4D94}"/>
</file>

<file path=customXml/itemProps3.xml><?xml version="1.0" encoding="utf-8"?>
<ds:datastoreItem xmlns:ds="http://schemas.openxmlformats.org/officeDocument/2006/customXml" ds:itemID="{1830EAD5-1A08-4723-A68E-BCE61B84BA13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2025-11-12T10:58:42Z</dcterms:created>
  <dcterms:modified xsi:type="dcterms:W3CDTF">2025-11-14T21:08:41Z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