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" y="5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F3BCE7-6460-48F4-B565-F0F2D5F108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75062F2-CC95-4EB2-9314-1707749F67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C786258-19D0-4E69-95A0-9B18F88FA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0AE6-8291-428C-ACBB-3735571131BD}" type="datetimeFigureOut">
              <a:rPr lang="uk-UA" smtClean="0"/>
              <a:t>14.11.2025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3F7571B-4408-49F7-83C4-FB67937E1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B142FD-CFB4-4B6B-909E-E8FA05FED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F153E-D1D4-4C9B-A46C-90F9049CFFD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6667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A34251-3C08-4EF1-B110-2E9DC644F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43F8E17-FFC4-40C3-84B5-C87E54253A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2800A80-7D6A-4912-8B5B-90EF255D6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0AE6-8291-428C-ACBB-3735571131BD}" type="datetimeFigureOut">
              <a:rPr lang="uk-UA" smtClean="0"/>
              <a:t>14.11.2025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3A06292-EB8A-4D3B-B04B-49CCA2554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D9FF4E3-9267-466A-8C26-8E5031B03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F153E-D1D4-4C9B-A46C-90F9049CFFD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6097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05FFDBA-958D-469E-B303-D5CCF7CE57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95AA8D1-8C64-4CD9-AABE-A6E58F8A68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209765E-71D3-4640-BD48-B78244C94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0AE6-8291-428C-ACBB-3735571131BD}" type="datetimeFigureOut">
              <a:rPr lang="uk-UA" smtClean="0"/>
              <a:t>14.11.2025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71A7901-BCC5-495F-AF9A-97FF1E751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109F2D9-1CF1-4D69-9CB7-3CD4C2166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F153E-D1D4-4C9B-A46C-90F9049CFFD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3782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A8CDB0-90EC-42DC-9117-61AF1B06B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1E25C59-944F-4BA6-80D9-34D0704E8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8C1CEA5-43EB-4BC9-9802-F1C1D65BA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0AE6-8291-428C-ACBB-3735571131BD}" type="datetimeFigureOut">
              <a:rPr lang="uk-UA" smtClean="0"/>
              <a:t>14.11.2025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D5A2D9F-77C1-4AAE-A5FF-43B655282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0B58655-446F-4985-9A88-8A49B7B00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F153E-D1D4-4C9B-A46C-90F9049CFFD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4836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7174F6-8EA9-4022-9DC4-E66FD580E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8685AAB-E9EA-4B88-982F-46A60EC4A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BD24AA8-5063-4DA4-9F40-9242808CA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0AE6-8291-428C-ACBB-3735571131BD}" type="datetimeFigureOut">
              <a:rPr lang="uk-UA" smtClean="0"/>
              <a:t>14.11.2025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7B4CC06-245C-4B5C-A473-C289F68CE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F4BBD90-6B2D-40BD-BFD8-EBE740A75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F153E-D1D4-4C9B-A46C-90F9049CFFD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5191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EE0CC9-1CDD-4EE3-95A6-02D228F40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9773374-D9BC-49E8-94AF-BF1B98DDDC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5A88227-8359-4E35-A6A0-4CED9779B6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29F561-2E25-451F-B6DD-66B9B8476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0AE6-8291-428C-ACBB-3735571131BD}" type="datetimeFigureOut">
              <a:rPr lang="uk-UA" smtClean="0"/>
              <a:t>14.11.2025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3D7E2E9-7DC6-47F3-9636-1F9D8E0FF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8410E09-0BD9-470E-B4A7-AFAD88B5F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F153E-D1D4-4C9B-A46C-90F9049CFFD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548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DD23E4-2B0E-48F8-9EEF-71558C566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CD55796-54BF-4605-ABF4-A9C7F78E7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355EF55-2305-4190-9A76-798539D40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7C86252-AE80-4A1A-943B-A272BF6227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51390432-BDFB-454E-B462-610483B6AF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1533973-D51D-4272-9CA9-63047EA9E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0AE6-8291-428C-ACBB-3735571131BD}" type="datetimeFigureOut">
              <a:rPr lang="uk-UA" smtClean="0"/>
              <a:t>14.11.2025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0638774-FD10-416E-9F13-88958FB7D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45E623A-89AF-4356-BF43-AFFF00268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F153E-D1D4-4C9B-A46C-90F9049CFFD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2370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519B22-F102-463E-926D-F908D52FB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514DBBC-9B56-4BD8-BECB-CC48B900B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0AE6-8291-428C-ACBB-3735571131BD}" type="datetimeFigureOut">
              <a:rPr lang="uk-UA" smtClean="0"/>
              <a:t>14.11.2025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ACE8E08-C12F-417F-A6C0-E5D100797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5363E5D-3837-4E5E-A3D3-98F1090BB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F153E-D1D4-4C9B-A46C-90F9049CFFD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9740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F086E5E-A0C6-4555-BB59-48F7801F8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0AE6-8291-428C-ACBB-3735571131BD}" type="datetimeFigureOut">
              <a:rPr lang="uk-UA" smtClean="0"/>
              <a:t>14.11.2025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7F54DAB2-A30B-49E7-AC70-207A35060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F853B50D-38EE-4E9F-9DA1-F3DA463B4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F153E-D1D4-4C9B-A46C-90F9049CFFD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8038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FA6E13-8334-41FC-8374-9805097A3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9161142-126E-421E-904B-87035275F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17A887C-8FCC-40B0-BFB6-B9AD1596CD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A671A52-DAA4-46B7-9024-F1A44BF2B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0AE6-8291-428C-ACBB-3735571131BD}" type="datetimeFigureOut">
              <a:rPr lang="uk-UA" smtClean="0"/>
              <a:t>14.11.2025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E62EB1C-0098-4CE8-996D-F4AD7B17C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620F12-479E-43AB-B7A5-2CD7CC86D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F153E-D1D4-4C9B-A46C-90F9049CFFD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3398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2141C9-D69B-461C-B4E2-8206A9154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D387F7CC-3083-4004-9DA9-245D869EE8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E615ABD-E9E5-4309-9F1D-F2BAF86E2D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4AB58B2-1D2E-4403-855B-561221CC2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0AE6-8291-428C-ACBB-3735571131BD}" type="datetimeFigureOut">
              <a:rPr lang="uk-UA" smtClean="0"/>
              <a:t>14.11.2025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A22F6C3-2D2E-4692-A19F-A7A68DBCF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65254C0-CFA0-4237-841B-10E64F66A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F153E-D1D4-4C9B-A46C-90F9049CFFD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7953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D56CF5F-789A-48EA-A0E7-BE650CC0F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E38CF70-659F-4728-A0BD-8124CB589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5E210B7-7D86-4E7E-A0E2-959F292202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C0AE6-8291-428C-ACBB-3735571131BD}" type="datetimeFigureOut">
              <a:rPr lang="uk-UA" smtClean="0"/>
              <a:t>14.11.2025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89AD709-D30C-48C4-8634-9CF6AD6686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89FB688-1CC4-4CD6-8046-042BC13F41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F153E-D1D4-4C9B-A46C-90F9049CFFD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003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76A600-E605-4A0A-9A19-85E8E0D74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C622AE-77CF-4FF6-BBA1-00E2D03985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311" y="2892880"/>
            <a:ext cx="2000248" cy="200024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2A16EE1-6AF2-4864-B0A7-BC72BE2825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49568" y="4011629"/>
            <a:ext cx="1717221" cy="171722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B083152-97F4-4499-81EE-2C7EEA5AC6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6" y="3356444"/>
            <a:ext cx="3027589" cy="302758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E0DB7E4-5A4B-455B-AE37-DD26B390CE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196" y="2336856"/>
            <a:ext cx="2928257" cy="292825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020D955-AA0E-4FE7-AA2E-53C468E0B3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167" y="4449028"/>
            <a:ext cx="2364924" cy="236492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90563F0-C5B4-494E-BFC1-8AF97EBCC2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36534" y="4011629"/>
            <a:ext cx="1137071" cy="113707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3518263-79C8-4FD9-AFFE-EDF5510920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415" y="3425476"/>
            <a:ext cx="2113676" cy="211367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BC3AD55-CDD9-423C-AA51-51DFB174DF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687" y="3918491"/>
            <a:ext cx="1949273" cy="194927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BEB58FA-F3DD-4FBB-92A6-853931D836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050" y="4369245"/>
            <a:ext cx="2755087" cy="275508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0224664-873C-4DFD-A6D0-B11DAB05EBF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864" y="1061357"/>
            <a:ext cx="1400714" cy="139930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1967B9D-6254-4DA9-AAF4-CCC5DEB486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15" y="704169"/>
            <a:ext cx="2113676" cy="211367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A71B8DB-C585-4BD9-BD7F-3BA4144A5CC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22" y="0"/>
            <a:ext cx="960432" cy="83111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F1440D6-7A7F-4B24-A950-E798FF48F54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51" y="97618"/>
            <a:ext cx="5941326" cy="605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2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F2FB8CA5-667C-49CD-8973-3F29F00062DF}"/>
</file>

<file path=customXml/itemProps2.xml><?xml version="1.0" encoding="utf-8"?>
<ds:datastoreItem xmlns:ds="http://schemas.openxmlformats.org/officeDocument/2006/customXml" ds:itemID="{D8D4BD78-EE3C-4A42-A18F-96ADD460DA87}"/>
</file>

<file path=customXml/itemProps3.xml><?xml version="1.0" encoding="utf-8"?>
<ds:datastoreItem xmlns:ds="http://schemas.openxmlformats.org/officeDocument/2006/customXml" ds:itemID="{33FA4496-79A1-4F5A-9C74-A945A8A54CD9}"/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4</cp:revision>
  <dcterms:created xsi:type="dcterms:W3CDTF">2025-11-14T18:51:52Z</dcterms:created>
  <dcterms:modified xsi:type="dcterms:W3CDTF">2025-11-14T19:05:30Z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