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5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45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91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4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9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1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06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83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5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05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7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BC3D-9ABF-42AB-A6AE-EFC7EFB3E5DE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B365-AF38-401A-A855-A45F20377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0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74916" y="1345475"/>
            <a:ext cx="2714897" cy="201168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Rounded Rectangle 8"/>
          <p:cNvSpPr/>
          <p:nvPr/>
        </p:nvSpPr>
        <p:spPr>
          <a:xfrm>
            <a:off x="528500" y="3914775"/>
            <a:ext cx="2643325" cy="281695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Rounded Rectangle 11"/>
          <p:cNvSpPr/>
          <p:nvPr/>
        </p:nvSpPr>
        <p:spPr>
          <a:xfrm>
            <a:off x="5248276" y="3914775"/>
            <a:ext cx="2705100" cy="281695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5631474" y="3804383"/>
            <a:ext cx="2592209" cy="2669178"/>
            <a:chOff x="5715000" y="4000500"/>
            <a:chExt cx="2849235" cy="29200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000500"/>
              <a:ext cx="2849235" cy="28270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1" y="5313556"/>
              <a:ext cx="1606989" cy="160699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57002" y="3926812"/>
            <a:ext cx="2717914" cy="2603864"/>
            <a:chOff x="149900" y="4254136"/>
            <a:chExt cx="2717914" cy="26038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0" y="4254136"/>
              <a:ext cx="2381794" cy="23817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8259" y="5148445"/>
              <a:ext cx="1709555" cy="170955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086599" y="6150395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Саша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2339" y="6181189"/>
            <a:ext cx="865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Зоя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82" y="1487733"/>
            <a:ext cx="1727164" cy="1727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15" y="1645920"/>
            <a:ext cx="1460588" cy="145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4" y="1487548"/>
            <a:ext cx="1727349" cy="172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79" y="1618723"/>
            <a:ext cx="1684938" cy="1684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35" y="1467342"/>
            <a:ext cx="1894635" cy="1894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95" y="1467342"/>
            <a:ext cx="1813934" cy="18139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22" y="1418988"/>
            <a:ext cx="1864467" cy="1864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03" y="1500198"/>
            <a:ext cx="1793177" cy="17931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78" y="1028456"/>
            <a:ext cx="2775927" cy="27759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82" y="1547426"/>
            <a:ext cx="1687311" cy="1687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35" y="1740049"/>
            <a:ext cx="1499207" cy="14992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57" y="1709010"/>
            <a:ext cx="1425144" cy="1425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96" y="1535327"/>
            <a:ext cx="1654936" cy="16549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15" y="1607835"/>
            <a:ext cx="1566721" cy="15667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16" y="1613901"/>
            <a:ext cx="1482706" cy="1482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93" y="1558927"/>
            <a:ext cx="1584590" cy="15845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74" y="1582440"/>
            <a:ext cx="1821943" cy="18219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1" y="1599177"/>
            <a:ext cx="1519413" cy="15194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9" y="3404383"/>
            <a:ext cx="2935703" cy="29357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6" y="841368"/>
            <a:ext cx="6747683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31" y="5955803"/>
            <a:ext cx="1322561" cy="11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4244 0.367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4739 0.343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3763 0.34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4948 0.347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4675 0.33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13854 0.333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13268 0.3377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14531 0.3175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13984 0.3240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14948 0.3182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13802 0.3247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14271 0.3273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16029 0.3407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15494 0.3407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4544 0.330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4036 0.3560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15144 0.35995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147 0.36667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D179C8-3D51-491E-A3BB-B32D1A209458}"/>
</file>

<file path=customXml/itemProps2.xml><?xml version="1.0" encoding="utf-8"?>
<ds:datastoreItem xmlns:ds="http://schemas.openxmlformats.org/officeDocument/2006/customXml" ds:itemID="{684EC638-3A4D-4842-A18F-7A98BE9EB27A}"/>
</file>

<file path=customXml/itemProps3.xml><?xml version="1.0" encoding="utf-8"?>
<ds:datastoreItem xmlns:ds="http://schemas.openxmlformats.org/officeDocument/2006/customXml" ds:itemID="{121DB6CD-F9CF-4487-BE06-79292B340837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2025-11-14T13:34:03Z</dcterms:created>
  <dcterms:modified xsi:type="dcterms:W3CDTF">2025-11-14T14:54:53Z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