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3C2AD-73CD-C457-6439-CBF5A0FB9688}" v="98" dt="2025-11-17T11:35:09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8B3C2AD-73CD-C457-6439-CBF5A0FB9688}"/>
    <pc:docChg chg="modSld">
      <pc:chgData name="somovaasya3" userId="S::somovaasya3_gmail.com#ext#@slideedu.onmicrosoft.com::05b36399-d501-4a7b-87fd-615099445ab5" providerId="AD" clId="Web-{78B3C2AD-73CD-C457-6439-CBF5A0FB9688}" dt="2025-11-17T11:35:09.839" v="97" actId="1076"/>
      <pc:docMkLst>
        <pc:docMk/>
      </pc:docMkLst>
      <pc:sldChg chg="modSp">
        <pc:chgData name="somovaasya3" userId="S::somovaasya3_gmail.com#ext#@slideedu.onmicrosoft.com::05b36399-d501-4a7b-87fd-615099445ab5" providerId="AD" clId="Web-{78B3C2AD-73CD-C457-6439-CBF5A0FB9688}" dt="2025-11-17T11:35:09.839" v="97" actId="1076"/>
        <pc:sldMkLst>
          <pc:docMk/>
          <pc:sldMk cId="2139419318" sldId="258"/>
        </pc:sldMkLst>
        <pc:spChg chg="mod">
          <ac:chgData name="somovaasya3" userId="S::somovaasya3_gmail.com#ext#@slideedu.onmicrosoft.com::05b36399-d501-4a7b-87fd-615099445ab5" providerId="AD" clId="Web-{78B3C2AD-73CD-C457-6439-CBF5A0FB9688}" dt="2025-11-17T11:34:54.089" v="49" actId="1076"/>
          <ac:spMkLst>
            <pc:docMk/>
            <pc:sldMk cId="2139419318" sldId="258"/>
            <ac:spMk id="3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214" v="53" actId="1076"/>
          <ac:spMkLst>
            <pc:docMk/>
            <pc:sldMk cId="2139419318" sldId="258"/>
            <ac:spMk id="26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245" v="55" actId="1076"/>
          <ac:spMkLst>
            <pc:docMk/>
            <pc:sldMk cId="2139419318" sldId="258"/>
            <ac:spMk id="3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339" v="57" actId="1076"/>
          <ac:spMkLst>
            <pc:docMk/>
            <pc:sldMk cId="2139419318" sldId="258"/>
            <ac:spMk id="4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370" v="60" actId="1076"/>
          <ac:spMkLst>
            <pc:docMk/>
            <pc:sldMk cId="2139419318" sldId="258"/>
            <ac:spMk id="54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386" v="61" actId="1076"/>
          <ac:spMkLst>
            <pc:docMk/>
            <pc:sldMk cId="2139419318" sldId="258"/>
            <ac:spMk id="55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448" v="63" actId="1076"/>
          <ac:spMkLst>
            <pc:docMk/>
            <pc:sldMk cId="2139419318" sldId="258"/>
            <ac:spMk id="5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464" v="65" actId="1076"/>
          <ac:spMkLst>
            <pc:docMk/>
            <pc:sldMk cId="2139419318" sldId="258"/>
            <ac:spMk id="6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542" v="68" actId="1076"/>
          <ac:spMkLst>
            <pc:docMk/>
            <pc:sldMk cId="2139419318" sldId="258"/>
            <ac:spMk id="64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573" v="70" actId="1076"/>
          <ac:spMkLst>
            <pc:docMk/>
            <pc:sldMk cId="2139419318" sldId="258"/>
            <ac:spMk id="6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589" v="71" actId="1076"/>
          <ac:spMkLst>
            <pc:docMk/>
            <pc:sldMk cId="2139419318" sldId="258"/>
            <ac:spMk id="73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682" v="74" actId="1076"/>
          <ac:spMkLst>
            <pc:docMk/>
            <pc:sldMk cId="2139419318" sldId="258"/>
            <ac:spMk id="76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948" v="77" actId="1076"/>
          <ac:spMkLst>
            <pc:docMk/>
            <pc:sldMk cId="2139419318" sldId="258"/>
            <ac:spMk id="86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4.979" v="79" actId="1076"/>
          <ac:spMkLst>
            <pc:docMk/>
            <pc:sldMk cId="2139419318" sldId="258"/>
            <ac:spMk id="9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026" v="81" actId="1076"/>
          <ac:spMkLst>
            <pc:docMk/>
            <pc:sldMk cId="2139419318" sldId="258"/>
            <ac:spMk id="92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057" v="83" actId="1076"/>
          <ac:spMkLst>
            <pc:docMk/>
            <pc:sldMk cId="2139419318" sldId="258"/>
            <ac:spMk id="102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182" v="85" actId="1076"/>
          <ac:spMkLst>
            <pc:docMk/>
            <pc:sldMk cId="2139419318" sldId="258"/>
            <ac:spMk id="10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214" v="87" actId="1076"/>
          <ac:spMkLst>
            <pc:docMk/>
            <pc:sldMk cId="2139419318" sldId="258"/>
            <ac:spMk id="110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292" v="89" actId="1076"/>
          <ac:spMkLst>
            <pc:docMk/>
            <pc:sldMk cId="2139419318" sldId="258"/>
            <ac:spMk id="117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78B3C2AD-73CD-C457-6439-CBF5A0FB9688}" dt="2025-11-17T11:34:55.323" v="91" actId="1076"/>
          <ac:spMkLst>
            <pc:docMk/>
            <pc:sldMk cId="2139419318" sldId="258"/>
            <ac:spMk id="123" creationId="{00000000-0000-0000-0000-000000000000}"/>
          </ac:spMkLst>
        </pc:spChg>
        <pc:grpChg chg="mod">
          <ac:chgData name="somovaasya3" userId="S::somovaasya3_gmail.com#ext#@slideedu.onmicrosoft.com::05b36399-d501-4a7b-87fd-615099445ab5" providerId="AD" clId="Web-{78B3C2AD-73CD-C457-6439-CBF5A0FB9688}" dt="2025-11-17T11:34:54.323" v="56" actId="1076"/>
          <ac:grpSpMkLst>
            <pc:docMk/>
            <pc:sldMk cId="2139419318" sldId="258"/>
            <ac:grpSpMk id="46" creationId="{00000000-0000-0000-0000-000000000000}"/>
          </ac:grpSpMkLst>
        </pc:grpChg>
        <pc:grpChg chg="mod">
          <ac:chgData name="somovaasya3" userId="S::somovaasya3_gmail.com#ext#@slideedu.onmicrosoft.com::05b36399-d501-4a7b-87fd-615099445ab5" providerId="AD" clId="Web-{78B3C2AD-73CD-C457-6439-CBF5A0FB9688}" dt="2025-11-17T11:34:54.651" v="72" actId="1076"/>
          <ac:grpSpMkLst>
            <pc:docMk/>
            <pc:sldMk cId="2139419318" sldId="258"/>
            <ac:grpSpMk id="72" creationId="{00000000-0000-0000-0000-000000000000}"/>
          </ac:grpSpMkLst>
        </pc:grpChg>
        <pc:grpChg chg="mod">
          <ac:chgData name="somovaasya3" userId="S::somovaasya3_gmail.com#ext#@slideedu.onmicrosoft.com::05b36399-d501-4a7b-87fd-615099445ab5" providerId="AD" clId="Web-{78B3C2AD-73CD-C457-6439-CBF5A0FB9688}" dt="2025-11-17T11:34:54.932" v="76" actId="1076"/>
          <ac:grpSpMkLst>
            <pc:docMk/>
            <pc:sldMk cId="2139419318" sldId="258"/>
            <ac:grpSpMk id="82" creationId="{00000000-0000-0000-0000-000000000000}"/>
          </ac:grpSpMkLst>
        </pc:grpChg>
        <pc:grpChg chg="mod">
          <ac:chgData name="somovaasya3" userId="S::somovaasya3_gmail.com#ext#@slideedu.onmicrosoft.com::05b36399-d501-4a7b-87fd-615099445ab5" providerId="AD" clId="Web-{78B3C2AD-73CD-C457-6439-CBF5A0FB9688}" dt="2025-11-17T11:34:55.167" v="84" actId="1076"/>
          <ac:grpSpMkLst>
            <pc:docMk/>
            <pc:sldMk cId="2139419318" sldId="258"/>
            <ac:grpSpMk id="106" creationId="{00000000-0000-0000-0000-000000000000}"/>
          </ac:grpSpMkLst>
        </pc:grpChg>
        <pc:grpChg chg="mod">
          <ac:chgData name="somovaasya3" userId="S::somovaasya3_gmail.com#ext#@slideedu.onmicrosoft.com::05b36399-d501-4a7b-87fd-615099445ab5" providerId="AD" clId="Web-{78B3C2AD-73CD-C457-6439-CBF5A0FB9688}" dt="2025-11-17T11:34:55.276" v="88" actId="1076"/>
          <ac:grpSpMkLst>
            <pc:docMk/>
            <pc:sldMk cId="2139419318" sldId="258"/>
            <ac:grpSpMk id="116" creationId="{00000000-0000-0000-0000-000000000000}"/>
          </ac:grpSpMkLst>
        </pc:grpChg>
        <pc:picChg chg="mod">
          <ac:chgData name="somovaasya3" userId="S::somovaasya3_gmail.com#ext#@slideedu.onmicrosoft.com::05b36399-d501-4a7b-87fd-615099445ab5" providerId="AD" clId="Web-{78B3C2AD-73CD-C457-6439-CBF5A0FB9688}" dt="2025-11-17T11:35:07.964" v="96" actId="1076"/>
          <ac:picMkLst>
            <pc:docMk/>
            <pc:sldMk cId="2139419318" sldId="258"/>
            <ac:picMk id="4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5.386" v="92" actId="1076"/>
          <ac:picMkLst>
            <pc:docMk/>
            <pc:sldMk cId="2139419318" sldId="258"/>
            <ac:picMk id="5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5:05.448" v="95" actId="14100"/>
          <ac:picMkLst>
            <pc:docMk/>
            <pc:sldMk cId="2139419318" sldId="258"/>
            <ac:picMk id="9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5:09.839" v="97" actId="1076"/>
          <ac:picMkLst>
            <pc:docMk/>
            <pc:sldMk cId="2139419318" sldId="258"/>
            <ac:picMk id="1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151" v="50" actId="1076"/>
          <ac:picMkLst>
            <pc:docMk/>
            <pc:sldMk cId="2139419318" sldId="258"/>
            <ac:picMk id="1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182" v="51" actId="1076"/>
          <ac:picMkLst>
            <pc:docMk/>
            <pc:sldMk cId="2139419318" sldId="258"/>
            <ac:picMk id="2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198" v="52" actId="1076"/>
          <ac:picMkLst>
            <pc:docMk/>
            <pc:sldMk cId="2139419318" sldId="258"/>
            <ac:picMk id="2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432" v="62" actId="1076"/>
          <ac:picMkLst>
            <pc:docMk/>
            <pc:sldMk cId="2139419318" sldId="258"/>
            <ac:picMk id="56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495" v="66" actId="1076"/>
          <ac:picMkLst>
            <pc:docMk/>
            <pc:sldMk cId="2139419318" sldId="258"/>
            <ac:picMk id="6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526" v="67" actId="1076"/>
          <ac:picMkLst>
            <pc:docMk/>
            <pc:sldMk cId="2139419318" sldId="258"/>
            <ac:picMk id="6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4.823" v="75" actId="1076"/>
          <ac:picMkLst>
            <pc:docMk/>
            <pc:sldMk cId="2139419318" sldId="258"/>
            <ac:picMk id="8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78B3C2AD-73CD-C457-6439-CBF5A0FB9688}" dt="2025-11-17T11:34:55.011" v="80" actId="1076"/>
          <ac:picMkLst>
            <pc:docMk/>
            <pc:sldMk cId="2139419318" sldId="258"/>
            <ac:picMk id="91" creationId="{00000000-0000-0000-0000-000000000000}"/>
          </ac:picMkLst>
        </pc:picChg>
        <pc:cxnChg chg="mod">
          <ac:chgData name="somovaasya3" userId="S::somovaasya3_gmail.com#ext#@slideedu.onmicrosoft.com::05b36399-d501-4a7b-87fd-615099445ab5" providerId="AD" clId="Web-{78B3C2AD-73CD-C457-6439-CBF5A0FB9688}" dt="2025-11-17T11:34:54.229" v="54" actId="1076"/>
          <ac:cxnSpMkLst>
            <pc:docMk/>
            <pc:sldMk cId="2139419318" sldId="258"/>
            <ac:cxnSpMk id="28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354" v="58" actId="1076"/>
          <ac:cxnSpMkLst>
            <pc:docMk/>
            <pc:sldMk cId="2139419318" sldId="258"/>
            <ac:cxnSpMk id="49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354" v="59" actId="1076"/>
          <ac:cxnSpMkLst>
            <pc:docMk/>
            <pc:sldMk cId="2139419318" sldId="258"/>
            <ac:cxnSpMk id="50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448" v="64" actId="1076"/>
          <ac:cxnSpMkLst>
            <pc:docMk/>
            <pc:sldMk cId="2139419318" sldId="258"/>
            <ac:cxnSpMk id="59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557" v="69" actId="1076"/>
          <ac:cxnSpMkLst>
            <pc:docMk/>
            <pc:sldMk cId="2139419318" sldId="258"/>
            <ac:cxnSpMk id="66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667" v="73" actId="1076"/>
          <ac:cxnSpMkLst>
            <pc:docMk/>
            <pc:sldMk cId="2139419318" sldId="258"/>
            <ac:cxnSpMk id="75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4.964" v="78" actId="1076"/>
          <ac:cxnSpMkLst>
            <pc:docMk/>
            <pc:sldMk cId="2139419318" sldId="258"/>
            <ac:cxnSpMk id="88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5.042" v="82" actId="1076"/>
          <ac:cxnSpMkLst>
            <pc:docMk/>
            <pc:sldMk cId="2139419318" sldId="258"/>
            <ac:cxnSpMk id="97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5.198" v="86" actId="1076"/>
          <ac:cxnSpMkLst>
            <pc:docMk/>
            <pc:sldMk cId="2139419318" sldId="258"/>
            <ac:cxnSpMk id="108" creationId="{00000000-0000-0000-0000-000000000000}"/>
          </ac:cxnSpMkLst>
        </pc:cxnChg>
        <pc:cxnChg chg="mod">
          <ac:chgData name="somovaasya3" userId="S::somovaasya3_gmail.com#ext#@slideedu.onmicrosoft.com::05b36399-d501-4a7b-87fd-615099445ab5" providerId="AD" clId="Web-{78B3C2AD-73CD-C457-6439-CBF5A0FB9688}" dt="2025-11-17T11:34:55.307" v="90" actId="1076"/>
          <ac:cxnSpMkLst>
            <pc:docMk/>
            <pc:sldMk cId="2139419318" sldId="258"/>
            <ac:cxnSpMk id="122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664E-2948-411F-848C-E8D760E14A2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CB46C-F301-48FD-9C10-3A957CE37C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14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51F88-9B7E-4A08-BCDD-E21C060BA1B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099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04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874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19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190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39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815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77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52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225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69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ADDE3-A2A5-44A6-A7DE-F1F6EC382942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9E105-E44A-4E0F-94FB-7FCB847EF31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67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1" y="-139700"/>
            <a:ext cx="12700001" cy="719924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37200" y="323893"/>
            <a:ext cx="7332617" cy="61369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57" y="3312985"/>
            <a:ext cx="3218735" cy="321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89" y="1445991"/>
            <a:ext cx="6525298" cy="4639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07" y="2322817"/>
            <a:ext cx="3138575" cy="3138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87" y="4181958"/>
            <a:ext cx="1746784" cy="174678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76607" y="510223"/>
            <a:ext cx="545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Мальчик играют машинкими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159715" y="1107878"/>
            <a:ext cx="1234515" cy="51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071432" y="517006"/>
            <a:ext cx="13227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играет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970504" y="2277247"/>
            <a:ext cx="4081881" cy="4281167"/>
            <a:chOff x="6414826" y="2495088"/>
            <a:chExt cx="4081881" cy="42811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826" y="3820091"/>
              <a:ext cx="4081881" cy="295616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580" y="2495088"/>
              <a:ext cx="2164604" cy="216460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774" y="2550813"/>
              <a:ext cx="2164604" cy="2164604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1875521" y="774302"/>
            <a:ext cx="62718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Девочки сидит за столом и ест суп.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594087" y="1092171"/>
            <a:ext cx="9546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6682893" y="1066414"/>
            <a:ext cx="619586" cy="4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4847" y="497787"/>
            <a:ext cx="1160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сидят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509725" y="444067"/>
            <a:ext cx="96449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>
                <a:ln w="0"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едят</a:t>
            </a:r>
            <a:endParaRPr lang="en-US" sz="3200" dirty="0">
              <a:ln w="0">
                <a:noFill/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49" y="2438052"/>
            <a:ext cx="3561282" cy="356128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385575" y="759199"/>
            <a:ext cx="6820908" cy="5866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Мальчик разбили вазу.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456381" y="1057762"/>
            <a:ext cx="1568097" cy="344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579341" y="456897"/>
            <a:ext cx="14205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разбил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56" y="2498258"/>
            <a:ext cx="3398826" cy="33988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30" y="3771367"/>
            <a:ext cx="1958996" cy="195899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826830" y="747245"/>
            <a:ext cx="41678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Мальчик режут бумагу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588169" y="1072123"/>
            <a:ext cx="1051082" cy="182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562159" y="478302"/>
            <a:ext cx="12366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режет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670729" y="796181"/>
            <a:ext cx="448007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Девочки готовит кушать.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203784" y="2684332"/>
            <a:ext cx="4874033" cy="3463852"/>
            <a:chOff x="6347083" y="2706206"/>
            <a:chExt cx="4874033" cy="34943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083" y="2706206"/>
              <a:ext cx="3036953" cy="303695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163" y="3163586"/>
              <a:ext cx="3036953" cy="3036953"/>
            </a:xfrm>
            <a:prstGeom prst="rect">
              <a:avLst/>
            </a:prstGeom>
          </p:spPr>
        </p:pic>
      </p:grpSp>
      <p:cxnSp>
        <p:nvCxnSpPr>
          <p:cNvPr id="75" name="Straight Connector 74"/>
          <p:cNvCxnSpPr/>
          <p:nvPr/>
        </p:nvCxnSpPr>
        <p:spPr>
          <a:xfrm flipH="1" flipV="1">
            <a:off x="4403087" y="1135221"/>
            <a:ext cx="1239373" cy="75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67760" y="568761"/>
            <a:ext cx="1453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готовят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90" y="1358566"/>
            <a:ext cx="6525297" cy="4619944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386356" y="2611802"/>
            <a:ext cx="6341546" cy="3876400"/>
            <a:chOff x="-562218" y="-113917"/>
            <a:chExt cx="6908647" cy="427856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218" y="-69669"/>
              <a:ext cx="4234320" cy="423432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753" y="-113917"/>
              <a:ext cx="3227676" cy="322767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301" y="2240161"/>
              <a:ext cx="2484479" cy="1656319"/>
            </a:xfrm>
            <a:prstGeom prst="rect">
              <a:avLst/>
            </a:prstGeom>
          </p:spPr>
        </p:pic>
      </p:grpSp>
      <p:sp>
        <p:nvSpPr>
          <p:cNvPr id="86" name="Rectangle 85"/>
          <p:cNvSpPr/>
          <p:nvPr/>
        </p:nvSpPr>
        <p:spPr>
          <a:xfrm>
            <a:off x="3131481" y="711451"/>
            <a:ext cx="37439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Ребята играет в мяч.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476795" y="1042633"/>
            <a:ext cx="1203462" cy="241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412933" y="475988"/>
            <a:ext cx="14143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играют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34" y="2423126"/>
            <a:ext cx="3370687" cy="3370687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2799299" y="708367"/>
            <a:ext cx="413478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Мальчик кормят ламу.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4486074" y="1036040"/>
            <a:ext cx="1288653" cy="94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4449630" y="412597"/>
            <a:ext cx="14596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кормит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738211" y="2161904"/>
            <a:ext cx="5651932" cy="4171037"/>
            <a:chOff x="4881510" y="2183779"/>
            <a:chExt cx="5651932" cy="4171037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337" y="2183779"/>
              <a:ext cx="3216589" cy="321658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853" y="2316441"/>
              <a:ext cx="3216589" cy="321658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510" y="3138227"/>
              <a:ext cx="3216589" cy="3216589"/>
            </a:xfrm>
            <a:prstGeom prst="rect">
              <a:avLst/>
            </a:prstGeom>
          </p:spPr>
        </p:pic>
      </p:grpSp>
      <p:sp>
        <p:nvSpPr>
          <p:cNvPr id="107" name="Rectangle 106"/>
          <p:cNvSpPr/>
          <p:nvPr/>
        </p:nvSpPr>
        <p:spPr>
          <a:xfrm>
            <a:off x="1798641" y="380460"/>
            <a:ext cx="6409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Вчера ребята катаются на лошадях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4215017" y="997216"/>
            <a:ext cx="1576839" cy="61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4200925" y="323893"/>
            <a:ext cx="1717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катались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502389" y="1736308"/>
            <a:ext cx="6851413" cy="4349452"/>
            <a:chOff x="4645688" y="1758183"/>
            <a:chExt cx="6851413" cy="4349452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688" y="1758183"/>
              <a:ext cx="2002638" cy="2002638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6198" y="2400528"/>
              <a:ext cx="1880903" cy="2002638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286" y="4104997"/>
              <a:ext cx="2002638" cy="2002638"/>
            </a:xfrm>
            <a:prstGeom prst="rect">
              <a:avLst/>
            </a:prstGeom>
          </p:spPr>
        </p:pic>
      </p:grpSp>
      <p:sp>
        <p:nvSpPr>
          <p:cNvPr id="117" name="Rectangle 116"/>
          <p:cNvSpPr/>
          <p:nvPr/>
        </p:nvSpPr>
        <p:spPr>
          <a:xfrm>
            <a:off x="2133675" y="405293"/>
            <a:ext cx="564225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Птицы прилител к кормушкам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3614913" y="986890"/>
            <a:ext cx="1388523" cy="56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3319935" y="354996"/>
            <a:ext cx="20305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прилетели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119234"/>
            <a:ext cx="1050388" cy="1050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67" y="616280"/>
            <a:ext cx="5195874" cy="54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2.91667E-6 2.59259E-6 C -0.00234 -0.00602 -0.00391 -0.01274 -0.00677 -0.01783 C -0.00833 -0.02084 -0.01042 -0.02338 -0.01172 -0.02686 C -0.01224 -0.02825 -0.01263 -0.02987 -0.01341 -0.03125 C -0.01406 -0.03241 -0.01511 -0.03311 -0.01589 -0.03426 C -0.01706 -0.03588 -0.01797 -0.03843 -0.01927 -0.04005 C -0.02083 -0.04237 -0.02253 -0.04399 -0.02422 -0.04607 C -0.025 -0.047 -0.02591 -0.04792 -0.02669 -0.04908 C -0.02787 -0.05047 -0.02891 -0.05209 -0.03008 -0.05348 C -0.03112 -0.05463 -0.03229 -0.05533 -0.03333 -0.05649 C -0.03698 -0.05996 -0.0375 -0.06297 -0.04258 -0.06528 C -0.04362 -0.06575 -0.04479 -0.06621 -0.04583 -0.06667 C -0.04753 -0.0676 -0.04922 -0.06922 -0.05091 -0.06968 C -0.05443 -0.07084 -0.05807 -0.07061 -0.06172 -0.0713 L -0.07083 -0.07269 C -0.14024 -0.06829 -0.11055 -0.09607 -0.12005 -0.06227 C -0.12057 -0.06065 -0.12123 -0.05926 -0.12175 -0.05788 L -0.12344 -0.04607 C -0.1237 -0.04399 -0.1237 -0.0419 -0.12422 -0.04005 L -0.12761 -0.02825 C -0.12813 -0.02616 -0.12878 -0.02431 -0.12917 -0.02223 C -0.12956 -0.02084 -0.12956 -0.01922 -0.13008 -0.01783 C -0.13099 -0.01528 -0.13229 -0.01297 -0.13333 -0.01042 C -0.13399 -0.00903 -0.13464 -0.00764 -0.13503 -0.00602 C -0.13542 -0.00463 -0.13542 -0.00278 -0.13594 -0.00163 C -0.13633 -0.0007 -0.13698 -0.0007 -0.1375 2.59259E-6 L -0.15091 0.028 C -0.15156 0.03078 -0.15443 0.04282 -0.15586 0.04722 C -0.15846 0.05532 -0.1569 0.04814 -0.15833 0.05625 C -0.15781 0.0655 -0.15807 0.07523 -0.15677 0.08425 C -0.15638 0.08703 -0.15443 0.08819 -0.15339 0.09027 C -0.15169 0.09421 -0.15052 0.10023 -0.14844 0.1037 C -0.14714 0.10555 -0.14557 0.10648 -0.14427 0.1081 C -0.13607 0.11805 -0.14063 0.11689 -0.13425 0.11689 L -0.05169 0.10208 L 0.00989 0.10208 L 0.10742 0.1081 L 0.13333 0.1081 L 0.15417 0.03842 " pathEditMode="relative" ptsTypes="AAAAAAAAAAAAAAAAAAAAAAAAAAAAAAAAAAAAAA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0" grpId="0"/>
      <p:bldP spid="30" grpId="1"/>
      <p:bldP spid="47" grpId="0"/>
      <p:bldP spid="47" grpId="1"/>
      <p:bldP spid="54" grpId="0"/>
      <p:bldP spid="54" grpId="1"/>
      <p:bldP spid="55" grpId="0" animBg="1"/>
      <p:bldP spid="55" grpId="1" animBg="1"/>
      <p:bldP spid="57" grpId="0" animBg="1"/>
      <p:bldP spid="57" grpId="1" animBg="1"/>
      <p:bldP spid="60" grpId="0"/>
      <p:bldP spid="60" grpId="1"/>
      <p:bldP spid="64" grpId="0" animBg="1"/>
      <p:bldP spid="64" grpId="1" animBg="1"/>
      <p:bldP spid="67" grpId="0"/>
      <p:bldP spid="67" grpId="1"/>
      <p:bldP spid="73" grpId="0" animBg="1"/>
      <p:bldP spid="73" grpId="1" animBg="1"/>
      <p:bldP spid="76" grpId="0"/>
      <p:bldP spid="76" grpId="1"/>
      <p:bldP spid="86" grpId="0" animBg="1"/>
      <p:bldP spid="86" grpId="1" animBg="1"/>
      <p:bldP spid="90" grpId="0"/>
      <p:bldP spid="90" grpId="1"/>
      <p:bldP spid="92" grpId="0" animBg="1"/>
      <p:bldP spid="92" grpId="1" animBg="1"/>
      <p:bldP spid="102" grpId="0" build="allAtOnce"/>
      <p:bldP spid="107" grpId="0"/>
      <p:bldP spid="107" grpId="1"/>
      <p:bldP spid="110" grpId="0"/>
      <p:bldP spid="110" grpId="1"/>
      <p:bldP spid="117" grpId="0" animBg="1"/>
      <p:bldP spid="117" grpId="1" animBg="1"/>
      <p:bldP spid="123" grpId="0"/>
      <p:bldP spid="1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6DBF1A-E11A-440C-A352-3C80EF7E5C8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F5A90BB-809D-4073-9686-1D40E9055A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DF7E09-8236-402D-BEBF-99F38FA48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54</Words>
  <Application>Microsoft Office PowerPoint</Application>
  <PresentationFormat>Widescreen</PresentationFormat>
  <Paragraphs>20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</cp:revision>
  <dcterms:created xsi:type="dcterms:W3CDTF">2025-11-14T09:26:26Z</dcterms:created>
  <dcterms:modified xsi:type="dcterms:W3CDTF">2025-11-17T11:35:11Z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