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88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569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24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5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70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13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05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250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303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81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13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539E5-EE48-4669-B57E-EC4848851C47}" type="datetimeFigureOut">
              <a:rPr lang="uk-UA" smtClean="0"/>
              <a:t>14.11.2025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B4E65-0FFF-46E4-9F42-937C31BAD9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5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87"/>
            <a:ext cx="12192000" cy="6888787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1317171" y="372294"/>
            <a:ext cx="9575905" cy="5615457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6" y="-311755"/>
            <a:ext cx="9945700" cy="6695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36" y="1053736"/>
            <a:ext cx="4543978" cy="468527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075096" y="677326"/>
            <a:ext cx="8595548" cy="5141556"/>
            <a:chOff x="7436059" y="262185"/>
            <a:chExt cx="8983472" cy="659581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035" y="262185"/>
              <a:ext cx="6354539" cy="635453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59" y="1645408"/>
              <a:ext cx="4642254" cy="464225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421" y="2032433"/>
              <a:ext cx="4642254" cy="46422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941" y="503461"/>
              <a:ext cx="6354539" cy="635453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7277" y="2041505"/>
              <a:ext cx="4642254" cy="464225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8" y="2431435"/>
            <a:ext cx="3118058" cy="31180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5" y="232095"/>
            <a:ext cx="2229140" cy="222914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53" y="448253"/>
            <a:ext cx="9156161" cy="6007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00" y="1728174"/>
            <a:ext cx="3343659" cy="334365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497" y="2987401"/>
            <a:ext cx="2140363" cy="214036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52" y="696520"/>
            <a:ext cx="8880344" cy="5074482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667098" y="2461235"/>
            <a:ext cx="3351746" cy="3159108"/>
            <a:chOff x="-2891436" y="4686224"/>
            <a:chExt cx="3466413" cy="3356189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153" y="4273465"/>
            <a:ext cx="1714286" cy="17142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517767" y="1964623"/>
            <a:ext cx="3466413" cy="3356189"/>
            <a:chOff x="-2891436" y="4686224"/>
            <a:chExt cx="3466413" cy="335618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7328" y="3724966"/>
            <a:ext cx="1786167" cy="17861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39984" y="2884978"/>
            <a:ext cx="2933904" cy="2933904"/>
            <a:chOff x="5737106" y="2750185"/>
            <a:chExt cx="2933904" cy="29339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106" y="2750185"/>
              <a:ext cx="2933904" cy="29339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872" y="3229151"/>
              <a:ext cx="1089480" cy="108948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76479" y="2618744"/>
            <a:ext cx="2863049" cy="2863049"/>
            <a:chOff x="5676479" y="2618744"/>
            <a:chExt cx="2863049" cy="28630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479" y="2618744"/>
              <a:ext cx="2863049" cy="28630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2604" y="2968178"/>
              <a:ext cx="884065" cy="117217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82" y="3236130"/>
            <a:ext cx="2100801" cy="2100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9" y="3936661"/>
            <a:ext cx="1325493" cy="13254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54630" y="2220589"/>
            <a:ext cx="3368499" cy="3343659"/>
            <a:chOff x="5671178" y="2135004"/>
            <a:chExt cx="3368499" cy="3343659"/>
          </a:xfrm>
        </p:grpSpPr>
        <p:grpSp>
          <p:nvGrpSpPr>
            <p:cNvPr id="35" name="Group 34"/>
            <p:cNvGrpSpPr/>
            <p:nvPr/>
          </p:nvGrpSpPr>
          <p:grpSpPr>
            <a:xfrm>
              <a:off x="5671178" y="2135004"/>
              <a:ext cx="3368499" cy="3343659"/>
              <a:chOff x="-2891436" y="4793120"/>
              <a:chExt cx="3368499" cy="334365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6596" y="4793120"/>
                <a:ext cx="3343659" cy="334365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91436" y="6219943"/>
                <a:ext cx="1822470" cy="182247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809" y="3450586"/>
              <a:ext cx="1595846" cy="159584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61394" y="2218327"/>
            <a:ext cx="3638277" cy="3356189"/>
            <a:chOff x="-2891436" y="4686224"/>
            <a:chExt cx="3466413" cy="33561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3564" y="2300522"/>
            <a:ext cx="1786167" cy="17861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43" y="4126915"/>
            <a:ext cx="1693224" cy="16932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33" y="199917"/>
            <a:ext cx="2584534" cy="25845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4" y="3853094"/>
            <a:ext cx="2302835" cy="2302835"/>
          </a:xfrm>
          <a:prstGeom prst="rect">
            <a:avLst/>
          </a:prstGeom>
        </p:spPr>
      </p:pic>
      <p:pic>
        <p:nvPicPr>
          <p:cNvPr id="26" name="Аудіо WhatsApp, дата_ 2025-11-13 о 15.16.47_74fd2e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25019" y="6318030"/>
            <a:ext cx="487363" cy="48736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19188" y="201857"/>
            <a:ext cx="4755761" cy="3501216"/>
            <a:chOff x="4975630" y="668539"/>
            <a:chExt cx="5681254" cy="495927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608" y="668539"/>
              <a:ext cx="4959276" cy="495927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630" y="2210888"/>
              <a:ext cx="3343659" cy="3343659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2676824" y="3554403"/>
            <a:ext cx="703480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маленьком домике, жила девочка Лиза</a:t>
            </a:r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095725" y="501451"/>
            <a:ext cx="3907009" cy="3121254"/>
            <a:chOff x="1670179" y="2044465"/>
            <a:chExt cx="4027429" cy="334365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0179" y="3882717"/>
              <a:ext cx="1286641" cy="12866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949" y="2044465"/>
              <a:ext cx="3343659" cy="3343659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2847295" y="3581824"/>
            <a:ext cx="6393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лесу девочка встретила белку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502395" y="372294"/>
            <a:ext cx="4908075" cy="3729318"/>
            <a:chOff x="-1130593" y="-638057"/>
            <a:chExt cx="4908075" cy="372931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77995" y="-638057"/>
              <a:ext cx="3729318" cy="3729318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-1130593" y="2395861"/>
              <a:ext cx="490807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 лесу плакала лягушка.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003537" y="468416"/>
            <a:ext cx="6014454" cy="4859181"/>
            <a:chOff x="-444476" y="-334467"/>
            <a:chExt cx="6105310" cy="5002383"/>
          </a:xfrm>
        </p:grpSpPr>
        <p:sp>
          <p:nvSpPr>
            <p:cNvPr id="69" name="Rectangle 68"/>
            <p:cNvSpPr/>
            <p:nvPr/>
          </p:nvSpPr>
          <p:spPr>
            <a:xfrm>
              <a:off x="-444476" y="3467587"/>
              <a:ext cx="610531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Лиза с зайчиком, подгоовили праздник для лягушки.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4859" y="-334467"/>
              <a:ext cx="5595975" cy="3948133"/>
              <a:chOff x="-455181" y="47503"/>
              <a:chExt cx="5595975" cy="3948133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55181" y="47503"/>
                <a:ext cx="3333565" cy="3333565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3353" y="2743034"/>
                <a:ext cx="1252602" cy="1252602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7135" y="576783"/>
                <a:ext cx="3343659" cy="3343659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3179070" y="738042"/>
            <a:ext cx="6091399" cy="3612335"/>
            <a:chOff x="1698088" y="637969"/>
            <a:chExt cx="6371713" cy="3995902"/>
          </a:xfrm>
        </p:grpSpPr>
        <p:sp>
          <p:nvSpPr>
            <p:cNvPr id="80" name="Rectangle 79"/>
            <p:cNvSpPr/>
            <p:nvPr/>
          </p:nvSpPr>
          <p:spPr>
            <a:xfrm>
              <a:off x="1698088" y="3987540"/>
              <a:ext cx="6371713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Волк лягушке подарил  шарик.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917214" y="637969"/>
              <a:ext cx="3122318" cy="3505882"/>
              <a:chOff x="-303439" y="3066935"/>
              <a:chExt cx="3122318" cy="3505882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3439" y="3066935"/>
                <a:ext cx="1515040" cy="2008772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999" y="4103937"/>
                <a:ext cx="2468880" cy="2468880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2709505" y="771725"/>
            <a:ext cx="7153138" cy="3473139"/>
            <a:chOff x="1715654" y="1197891"/>
            <a:chExt cx="7153138" cy="3473139"/>
          </a:xfrm>
        </p:grpSpPr>
        <p:sp>
          <p:nvSpPr>
            <p:cNvPr id="85" name="Rectangle 84"/>
            <p:cNvSpPr/>
            <p:nvPr/>
          </p:nvSpPr>
          <p:spPr>
            <a:xfrm>
              <a:off x="1715654" y="4024699"/>
              <a:ext cx="715313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Обзьяна лягушке подарила  цветок.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399354" y="1197891"/>
              <a:ext cx="3536275" cy="3220994"/>
              <a:chOff x="8736688" y="4132654"/>
              <a:chExt cx="3502015" cy="3220994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7709" y="4132654"/>
                <a:ext cx="3220994" cy="3220994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6688" y="5046726"/>
                <a:ext cx="1710556" cy="1710556"/>
              </a:xfrm>
              <a:prstGeom prst="rect">
                <a:avLst/>
              </a:prstGeom>
            </p:spPr>
          </p:pic>
        </p:grpSp>
      </p:grpSp>
      <p:grpSp>
        <p:nvGrpSpPr>
          <p:cNvPr id="89" name="Group 88"/>
          <p:cNvGrpSpPr/>
          <p:nvPr/>
        </p:nvGrpSpPr>
        <p:grpSpPr>
          <a:xfrm>
            <a:off x="2509799" y="1474370"/>
            <a:ext cx="7295181" cy="2821215"/>
            <a:chOff x="1697898" y="1580773"/>
            <a:chExt cx="7295181" cy="2821215"/>
          </a:xfrm>
        </p:grpSpPr>
        <p:sp>
          <p:nvSpPr>
            <p:cNvPr id="90" name="Rectangle 89"/>
            <p:cNvSpPr/>
            <p:nvPr/>
          </p:nvSpPr>
          <p:spPr>
            <a:xfrm>
              <a:off x="1697898" y="3755657"/>
              <a:ext cx="729518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Белка  лягушке подарила  машинки.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3884557" y="1580773"/>
              <a:ext cx="2815331" cy="2575447"/>
              <a:chOff x="5140971" y="977091"/>
              <a:chExt cx="2815331" cy="257544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1418" y="977091"/>
                <a:ext cx="2174884" cy="2174884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971" y="1458629"/>
                <a:ext cx="2093909" cy="2093909"/>
              </a:xfrm>
              <a:prstGeom prst="rect">
                <a:avLst/>
              </a:prstGeom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2580374" y="694453"/>
            <a:ext cx="6909193" cy="4226767"/>
            <a:chOff x="1697898" y="483019"/>
            <a:chExt cx="7295181" cy="4472967"/>
          </a:xfrm>
        </p:grpSpPr>
        <p:sp>
          <p:nvSpPr>
            <p:cNvPr id="100" name="Rectangle 99"/>
            <p:cNvSpPr/>
            <p:nvPr/>
          </p:nvSpPr>
          <p:spPr>
            <a:xfrm>
              <a:off x="1697898" y="3755657"/>
              <a:ext cx="729518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Девочка с зайчиком подарила  подарок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927127" y="483019"/>
              <a:ext cx="3368499" cy="3343659"/>
              <a:chOff x="5671178" y="2135004"/>
              <a:chExt cx="3368499" cy="3343659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5671178" y="2135004"/>
                <a:ext cx="3368499" cy="3343659"/>
                <a:chOff x="-2891436" y="4793120"/>
                <a:chExt cx="3368499" cy="3343659"/>
              </a:xfrm>
            </p:grpSpPr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66596" y="4793120"/>
                  <a:ext cx="3343659" cy="3343659"/>
                </a:xfrm>
                <a:prstGeom prst="rect">
                  <a:avLst/>
                </a:prstGeom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91436" y="6219943"/>
                  <a:ext cx="1822470" cy="1822470"/>
                </a:xfrm>
                <a:prstGeom prst="rect">
                  <a:avLst/>
                </a:prstGeom>
              </p:spPr>
            </p:pic>
          </p:grpSp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809" y="3450586"/>
                <a:ext cx="1595846" cy="1595846"/>
              </a:xfrm>
              <a:prstGeom prst="rect">
                <a:avLst/>
              </a:prstGeom>
            </p:spPr>
          </p:pic>
        </p:grp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64" y="4102386"/>
            <a:ext cx="1625266" cy="243789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25" y="4020645"/>
            <a:ext cx="1668294" cy="250244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13" y="661963"/>
            <a:ext cx="4557478" cy="45574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8" y="-73423"/>
            <a:ext cx="1030550" cy="10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5.18519E-6 L 2.08333E-7 -5.18519E-6 C -0.00052 -0.02871 -0.00156 -0.05765 -0.0013 -0.08658 C -0.00117 -0.1014 -0.00351 -0.11876 0.00118 -0.13103 C 0.00339 -0.13658 0.01394 -0.10325 0.01498 -0.10209 L 0.01875 -0.09769 C 0.02292 -0.07501 0.01628 -0.11274 0.02123 -0.05093 C 0.02136 -0.04839 0.0224 -0.04584 0.0237 -0.04422 C 0.02592 -0.04191 0.03125 -0.03982 0.03125 -0.03982 C 0.03373 -0.04075 0.03646 -0.04005 0.03868 -0.04214 C 0.03998 -0.0433 0.04115 -0.04607 0.04115 -0.04885 C 0.04232 -0.09862 0.04623 -0.08867 0.0362 -0.10649 C 0.03542 -0.11552 0.03594 -0.12038 0.03243 -0.12663 C 0.03138 -0.12848 0.02995 -0.12941 0.02865 -0.13103 C 0.02826 -0.13311 0.0267 -0.13566 0.02748 -0.13751 C 0.02852 -0.14005 0.03086 -0.1389 0.03243 -0.13982 C 0.03503 -0.14121 0.0375 -0.14283 0.03998 -0.14422 L 0.04375 -0.14654 L 0.0474 -0.14862 C 0.04909 -0.15325 0.05144 -0.15695 0.05248 -0.16205 L 0.05612 -0.18195 C 0.05664 -0.18427 0.05664 -0.18681 0.05743 -0.18867 L 0.06237 -0.20209 C 0.06329 -0.20417 0.06446 -0.20626 0.06498 -0.2088 L 0.06615 -0.21529 C 0.06654 -0.2132 0.06784 -0.21089 0.06745 -0.2088 C 0.06654 -0.20371 0.06407 -0.19978 0.06237 -0.19538 C 0.05925 -0.18681 0.06133 -0.18959 0.05612 -0.18658 C 0.05417 -0.18728 0.05196 -0.18728 0.05 -0.18867 C 0.04857 -0.18959 0.04753 -0.19191 0.04623 -0.19306 C 0.04297 -0.1963 0.03933 -0.19839 0.0362 -0.20209 C 0.0349 -0.20348 0.03373 -0.20533 0.03243 -0.20649 C 0.03125 -0.20742 0.02982 -0.20765 0.02865 -0.2088 C 0.02605 -0.21135 0.0237 -0.21459 0.02123 -0.2176 C 0.01993 -0.21899 0.01862 -0.22038 0.01745 -0.222 C 0.01576 -0.22431 0.01433 -0.22686 0.0125 -0.22871 C 0.01133 -0.22987 0.0099 -0.2301 0.00873 -0.2308 C 0.00625 -0.2301 0.00365 -0.2301 0.00118 -0.22871 C -0.0052 -0.22478 -0.00026 -0.22431 -0.00507 -0.2176 C -0.00612 -0.21621 -0.00755 -0.21621 -0.00872 -0.21529 C -0.01041 -0.21621 -0.01211 -0.21667 -0.0138 -0.2176 C -0.0151 -0.2183 -0.01627 -0.21992 -0.01757 -0.21992 C -0.02005 -0.21992 -0.02252 -0.2183 -0.025 -0.2176 C -0.02591 -0.2132 -0.02552 -0.20718 -0.02747 -0.20417 C -0.0289 -0.20232 -0.03099 -0.20533 -0.03255 -0.20649 C -0.03632 -0.2095 -0.03684 -0.21297 -0.03997 -0.2176 C -0.04114 -0.21922 -0.04244 -0.22084 -0.04375 -0.222 C -0.047 -0.22524 -0.05377 -0.2308 -0.05377 -0.2308 C -0.05546 -0.2301 -0.05729 -0.2301 -0.05872 -0.22871 C -0.06263 -0.22478 -0.06263 -0.22177 -0.0638 -0.21529 C -0.06419 -0.2095 -0.06445 -0.20348 -0.06497 -0.19769 C -0.06523 -0.19538 -0.06601 -0.1933 -0.06627 -0.19098 C -0.06679 -0.18589 -0.06705 -0.18056 -0.06744 -0.17547 C -0.06614 -0.12177 -0.06914 -0.14191 -0.0638 -0.1132 L -0.0638 -0.1132 C -0.06211 -0.10163 -0.06341 -0.10695 -0.06002 -0.09769 C -0.05963 -0.09237 -0.05937 -0.08728 -0.05872 -0.08218 C -0.05807 -0.07547 -0.05651 -0.07292 -0.05507 -0.06644 C -0.05455 -0.06436 -0.05416 -0.06205 -0.05377 -0.05996 C -0.05416 -0.05325 -0.05416 -0.0463 -0.05507 -0.03982 C -0.05533 -0.03728 -0.0569 -0.03566 -0.05755 -0.03334 C -0.0582 -0.03103 -0.06002 -0.01922 -0.06002 -0.0176 C -0.06028 -0.00742 -0.06002 0.003 -0.06002 0.01342 L -0.03632 0.03124 L -0.03255 0.04907 " pathEditMode="relative" ptsTypes="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18204 0.031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0.25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707 0.3057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25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18281 0.26505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20247 0.1662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17422 0.12477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19766 0.122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1576 0.11273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23815 0.09028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23021 0.09097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4" dur="706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59" grpId="0"/>
      <p:bldP spid="59" grpId="1"/>
      <p:bldP spid="59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CC904E2-8981-4807-812A-20325E1BC63B}"/>
</file>

<file path=customXml/itemProps2.xml><?xml version="1.0" encoding="utf-8"?>
<ds:datastoreItem xmlns:ds="http://schemas.openxmlformats.org/officeDocument/2006/customXml" ds:itemID="{294339CC-C308-49AC-AEFD-A60FF7A9B9DF}"/>
</file>

<file path=customXml/itemProps3.xml><?xml version="1.0" encoding="utf-8"?>
<ds:datastoreItem xmlns:ds="http://schemas.openxmlformats.org/officeDocument/2006/customXml" ds:itemID="{E5186BF5-1C0D-4B9B-A8C9-D23893FD78C4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48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17</cp:revision>
  <dcterms:created xsi:type="dcterms:W3CDTF">2025-11-12T12:43:11Z</dcterms:created>
  <dcterms:modified xsi:type="dcterms:W3CDTF">2025-11-14T10:11:08Z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