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97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D664E-2948-411F-848C-E8D760E14A22}" type="datetimeFigureOut">
              <a:rPr lang="uk-UA" smtClean="0"/>
              <a:t>14.11.2025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CB46C-F301-48FD-9C10-3A957CE37C1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1143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51F88-9B7E-4A08-BCDD-E21C060BA1BA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9796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DDE3-A2A5-44A6-A7DE-F1F6EC382942}" type="datetimeFigureOut">
              <a:rPr lang="uk-UA" smtClean="0"/>
              <a:t>14.11.2025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E105-E44A-4E0F-94FB-7FCB847EF31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7045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DDE3-A2A5-44A6-A7DE-F1F6EC382942}" type="datetimeFigureOut">
              <a:rPr lang="uk-UA" smtClean="0"/>
              <a:t>14.11.2025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E105-E44A-4E0F-94FB-7FCB847EF31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8745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DDE3-A2A5-44A6-A7DE-F1F6EC382942}" type="datetimeFigureOut">
              <a:rPr lang="uk-UA" smtClean="0"/>
              <a:t>14.11.2025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E105-E44A-4E0F-94FB-7FCB847EF31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4196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DDE3-A2A5-44A6-A7DE-F1F6EC382942}" type="datetimeFigureOut">
              <a:rPr lang="uk-UA" smtClean="0"/>
              <a:t>14.11.2025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E105-E44A-4E0F-94FB-7FCB847EF31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1907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DDE3-A2A5-44A6-A7DE-F1F6EC382942}" type="datetimeFigureOut">
              <a:rPr lang="uk-UA" smtClean="0"/>
              <a:t>14.11.2025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E105-E44A-4E0F-94FB-7FCB847EF31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4394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DDE3-A2A5-44A6-A7DE-F1F6EC382942}" type="datetimeFigureOut">
              <a:rPr lang="uk-UA" smtClean="0"/>
              <a:t>14.11.2025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E105-E44A-4E0F-94FB-7FCB847EF31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58150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DDE3-A2A5-44A6-A7DE-F1F6EC382942}" type="datetimeFigureOut">
              <a:rPr lang="uk-UA" smtClean="0"/>
              <a:t>14.11.2025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E105-E44A-4E0F-94FB-7FCB847EF31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3776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DDE3-A2A5-44A6-A7DE-F1F6EC382942}" type="datetimeFigureOut">
              <a:rPr lang="uk-UA" smtClean="0"/>
              <a:t>14.11.2025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E105-E44A-4E0F-94FB-7FCB847EF31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1523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DDE3-A2A5-44A6-A7DE-F1F6EC382942}" type="datetimeFigureOut">
              <a:rPr lang="uk-UA" smtClean="0"/>
              <a:t>14.11.2025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E105-E44A-4E0F-94FB-7FCB847EF31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6752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DDE3-A2A5-44A6-A7DE-F1F6EC382942}" type="datetimeFigureOut">
              <a:rPr lang="uk-UA" smtClean="0"/>
              <a:t>14.11.2025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E105-E44A-4E0F-94FB-7FCB847EF31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2254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DDE3-A2A5-44A6-A7DE-F1F6EC382942}" type="datetimeFigureOut">
              <a:rPr lang="uk-UA" smtClean="0"/>
              <a:t>14.11.2025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E105-E44A-4E0F-94FB-7FCB847EF31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269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ADDE3-A2A5-44A6-A7DE-F1F6EC382942}" type="datetimeFigureOut">
              <a:rPr lang="uk-UA" smtClean="0"/>
              <a:t>14.11.2025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9E105-E44A-4E0F-94FB-7FCB847EF31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6748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2" y="-8709"/>
            <a:ext cx="12192001" cy="69071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6" y="3618737"/>
            <a:ext cx="3218735" cy="321873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104640" y="274320"/>
            <a:ext cx="7721600" cy="61874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195" y="1455428"/>
            <a:ext cx="6711567" cy="477221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206" y="2344692"/>
            <a:ext cx="3138575" cy="31385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186" y="4203833"/>
            <a:ext cx="1746784" cy="1746784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5519906" y="532098"/>
            <a:ext cx="54555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Мальчик играют машинкими</a:t>
            </a:r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7303014" y="1129753"/>
            <a:ext cx="1234515" cy="517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214731" y="538881"/>
            <a:ext cx="13227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0" cap="none" spc="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играет</a:t>
            </a:r>
            <a:endParaRPr lang="en-US" sz="36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6113803" y="2299122"/>
            <a:ext cx="4081881" cy="4281167"/>
            <a:chOff x="6414826" y="2495088"/>
            <a:chExt cx="4081881" cy="4281167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4826" y="3820091"/>
              <a:ext cx="4081881" cy="2956164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7580" y="2495088"/>
              <a:ext cx="2164604" cy="2164604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7774" y="2550813"/>
              <a:ext cx="2164604" cy="2164604"/>
            </a:xfrm>
            <a:prstGeom prst="rect">
              <a:avLst/>
            </a:prstGeom>
          </p:spPr>
        </p:pic>
      </p:grpSp>
      <p:sp>
        <p:nvSpPr>
          <p:cNvPr id="47" name="Rectangle 46"/>
          <p:cNvSpPr/>
          <p:nvPr/>
        </p:nvSpPr>
        <p:spPr>
          <a:xfrm>
            <a:off x="5018820" y="796177"/>
            <a:ext cx="627184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Девочки сидит за столом и ест суп.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6737386" y="1114046"/>
            <a:ext cx="95469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9826192" y="1088289"/>
            <a:ext cx="619586" cy="4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6658146" y="519662"/>
            <a:ext cx="11608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0" cap="none" spc="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сидят</a:t>
            </a:r>
            <a:endParaRPr lang="en-US" sz="32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9653737" y="538881"/>
            <a:ext cx="96449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едят</a:t>
            </a:r>
            <a:endParaRPr lang="en-US" sz="3200" b="0" cap="none" spc="0" dirty="0">
              <a:ln w="0"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448" y="2459927"/>
            <a:ext cx="3561282" cy="3561282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4497431" y="762038"/>
            <a:ext cx="6833203" cy="5847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Мальчик разбили вазу.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flipV="1">
            <a:off x="7599680" y="1079637"/>
            <a:ext cx="1568097" cy="344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7722640" y="478772"/>
            <a:ext cx="14205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0" cap="none" spc="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разбил</a:t>
            </a:r>
            <a:endParaRPr lang="en-US" sz="32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455" y="2520133"/>
            <a:ext cx="3398826" cy="3398826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329" y="3793242"/>
            <a:ext cx="1958996" cy="1958996"/>
          </a:xfrm>
          <a:prstGeom prst="rect">
            <a:avLst/>
          </a:prstGeom>
        </p:spPr>
      </p:pic>
      <p:sp>
        <p:nvSpPr>
          <p:cNvPr id="64" name="Rectangle 63"/>
          <p:cNvSpPr/>
          <p:nvPr/>
        </p:nvSpPr>
        <p:spPr>
          <a:xfrm>
            <a:off x="5994635" y="795901"/>
            <a:ext cx="4167872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Мальчик режут бумагу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7731468" y="1093998"/>
            <a:ext cx="1051082" cy="1829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7705458" y="500177"/>
            <a:ext cx="12366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0" cap="none" spc="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режет</a:t>
            </a:r>
            <a:endParaRPr lang="en-US" sz="32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6347083" y="2706206"/>
            <a:ext cx="4874033" cy="3494333"/>
            <a:chOff x="6347083" y="2706206"/>
            <a:chExt cx="4874033" cy="3494333"/>
          </a:xfrm>
        </p:grpSpPr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7083" y="2706206"/>
              <a:ext cx="3036953" cy="3036953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4163" y="3163586"/>
              <a:ext cx="3036953" cy="3036953"/>
            </a:xfrm>
            <a:prstGeom prst="rect">
              <a:avLst/>
            </a:prstGeom>
          </p:spPr>
        </p:pic>
      </p:grpSp>
      <p:sp>
        <p:nvSpPr>
          <p:cNvPr id="73" name="Rectangle 72"/>
          <p:cNvSpPr/>
          <p:nvPr/>
        </p:nvSpPr>
        <p:spPr>
          <a:xfrm>
            <a:off x="5752052" y="787201"/>
            <a:ext cx="4480073" cy="58477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Девочки готовит кушать.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H="1" flipV="1">
            <a:off x="7546386" y="1157096"/>
            <a:ext cx="1239373" cy="759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7411059" y="590636"/>
            <a:ext cx="14532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0" cap="none" spc="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готовят</a:t>
            </a:r>
            <a:endParaRPr lang="en-US" sz="32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195" y="1410540"/>
            <a:ext cx="6744405" cy="4775073"/>
          </a:xfrm>
          <a:prstGeom prst="rect">
            <a:avLst/>
          </a:prstGeom>
        </p:spPr>
      </p:pic>
      <p:grpSp>
        <p:nvGrpSpPr>
          <p:cNvPr id="82" name="Group 81"/>
          <p:cNvGrpSpPr/>
          <p:nvPr/>
        </p:nvGrpSpPr>
        <p:grpSpPr>
          <a:xfrm>
            <a:off x="4529655" y="2633677"/>
            <a:ext cx="6341546" cy="3876400"/>
            <a:chOff x="-562218" y="-113917"/>
            <a:chExt cx="6908647" cy="4278568"/>
          </a:xfrm>
        </p:grpSpPr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62218" y="-69669"/>
              <a:ext cx="4234320" cy="4234320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8753" y="-113917"/>
              <a:ext cx="3227676" cy="3227676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0301" y="2240161"/>
              <a:ext cx="2484479" cy="1656319"/>
            </a:xfrm>
            <a:prstGeom prst="rect">
              <a:avLst/>
            </a:prstGeom>
          </p:spPr>
        </p:pic>
      </p:grpSp>
      <p:sp>
        <p:nvSpPr>
          <p:cNvPr id="86" name="Rectangle 85"/>
          <p:cNvSpPr/>
          <p:nvPr/>
        </p:nvSpPr>
        <p:spPr>
          <a:xfrm>
            <a:off x="6288425" y="766362"/>
            <a:ext cx="374391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Ребята играет в мяч.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88" name="Straight Connector 87"/>
          <p:cNvCxnSpPr/>
          <p:nvPr/>
        </p:nvCxnSpPr>
        <p:spPr>
          <a:xfrm flipH="1">
            <a:off x="7620094" y="1064508"/>
            <a:ext cx="1203462" cy="2416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7556232" y="497863"/>
            <a:ext cx="141436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играют</a:t>
            </a:r>
            <a:endParaRPr lang="en-US" sz="32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933" y="2445001"/>
            <a:ext cx="3370687" cy="3370687"/>
          </a:xfrm>
          <a:prstGeom prst="rect">
            <a:avLst/>
          </a:prstGeom>
        </p:spPr>
      </p:pic>
      <p:sp>
        <p:nvSpPr>
          <p:cNvPr id="92" name="Rectangle 91"/>
          <p:cNvSpPr/>
          <p:nvPr/>
        </p:nvSpPr>
        <p:spPr>
          <a:xfrm>
            <a:off x="5938623" y="749602"/>
            <a:ext cx="4134786" cy="58477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Мальчик кормят ламу.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97" name="Straight Connector 96"/>
          <p:cNvCxnSpPr/>
          <p:nvPr/>
        </p:nvCxnSpPr>
        <p:spPr>
          <a:xfrm flipV="1">
            <a:off x="7629373" y="1057915"/>
            <a:ext cx="1288653" cy="94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7592929" y="434472"/>
            <a:ext cx="14596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0" cap="none" spc="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кормит</a:t>
            </a:r>
            <a:endParaRPr lang="en-US" sz="32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06" name="Group 105"/>
          <p:cNvGrpSpPr/>
          <p:nvPr/>
        </p:nvGrpSpPr>
        <p:grpSpPr>
          <a:xfrm>
            <a:off x="4881510" y="2183779"/>
            <a:ext cx="5651932" cy="4171037"/>
            <a:chOff x="4881510" y="2183779"/>
            <a:chExt cx="5651932" cy="4171037"/>
          </a:xfrm>
        </p:grpSpPr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6337" y="2183779"/>
              <a:ext cx="3216589" cy="3216589"/>
            </a:xfrm>
            <a:prstGeom prst="rect">
              <a:avLst/>
            </a:prstGeom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6853" y="2316441"/>
              <a:ext cx="3216589" cy="3216589"/>
            </a:xfrm>
            <a:prstGeom prst="rect">
              <a:avLst/>
            </a:prstGeom>
          </p:spPr>
        </p:pic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1510" y="3138227"/>
              <a:ext cx="3216589" cy="3216589"/>
            </a:xfrm>
            <a:prstGeom prst="rect">
              <a:avLst/>
            </a:prstGeom>
          </p:spPr>
        </p:pic>
      </p:grpSp>
      <p:sp>
        <p:nvSpPr>
          <p:cNvPr id="107" name="Rectangle 106"/>
          <p:cNvSpPr/>
          <p:nvPr/>
        </p:nvSpPr>
        <p:spPr>
          <a:xfrm>
            <a:off x="4873776" y="444395"/>
            <a:ext cx="6409589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Вчера ребята катаются на лошадях</a:t>
            </a:r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08" name="Straight Connector 107"/>
          <p:cNvCxnSpPr/>
          <p:nvPr/>
        </p:nvCxnSpPr>
        <p:spPr>
          <a:xfrm>
            <a:off x="7358316" y="1019091"/>
            <a:ext cx="1576839" cy="61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0" name="Rectangle 109"/>
          <p:cNvSpPr/>
          <p:nvPr/>
        </p:nvSpPr>
        <p:spPr>
          <a:xfrm>
            <a:off x="7344224" y="345768"/>
            <a:ext cx="17179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0" cap="none" spc="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катались</a:t>
            </a:r>
            <a:endParaRPr lang="en-US" sz="32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16" name="Group 115"/>
          <p:cNvGrpSpPr/>
          <p:nvPr/>
        </p:nvGrpSpPr>
        <p:grpSpPr>
          <a:xfrm>
            <a:off x="4645688" y="1758183"/>
            <a:ext cx="6973148" cy="4349452"/>
            <a:chOff x="4645688" y="1758183"/>
            <a:chExt cx="6973148" cy="4349452"/>
          </a:xfrm>
        </p:grpSpPr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5688" y="1758183"/>
              <a:ext cx="2002638" cy="2002638"/>
            </a:xfrm>
            <a:prstGeom prst="rect">
              <a:avLst/>
            </a:prstGeom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6198" y="2400528"/>
              <a:ext cx="2002638" cy="2002638"/>
            </a:xfrm>
            <a:prstGeom prst="rect">
              <a:avLst/>
            </a:prstGeom>
          </p:spPr>
        </p:pic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8286" y="4104997"/>
              <a:ext cx="2002638" cy="2002638"/>
            </a:xfrm>
            <a:prstGeom prst="rect">
              <a:avLst/>
            </a:prstGeom>
          </p:spPr>
        </p:pic>
      </p:grpSp>
      <p:sp>
        <p:nvSpPr>
          <p:cNvPr id="117" name="Rectangle 116"/>
          <p:cNvSpPr/>
          <p:nvPr/>
        </p:nvSpPr>
        <p:spPr>
          <a:xfrm>
            <a:off x="5228951" y="425562"/>
            <a:ext cx="5642250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Птицы прилител к кормушкам</a:t>
            </a:r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22" name="Straight Connector 121"/>
          <p:cNvCxnSpPr/>
          <p:nvPr/>
        </p:nvCxnSpPr>
        <p:spPr>
          <a:xfrm>
            <a:off x="6617072" y="994086"/>
            <a:ext cx="1529663" cy="1467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3" name="Rectangle 122"/>
          <p:cNvSpPr/>
          <p:nvPr/>
        </p:nvSpPr>
        <p:spPr>
          <a:xfrm>
            <a:off x="6463234" y="376871"/>
            <a:ext cx="20305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прилетели</a:t>
            </a:r>
            <a:endParaRPr lang="en-US" sz="32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50" y="594239"/>
            <a:ext cx="3012596" cy="274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9822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59259E-6 L -2.91667E-6 2.59259E-6 C -0.00234 -0.00602 -0.00391 -0.01274 -0.00677 -0.01783 C -0.00833 -0.02084 -0.01042 -0.02338 -0.01172 -0.02686 C -0.01224 -0.02825 -0.01263 -0.02987 -0.01341 -0.03125 C -0.01406 -0.03241 -0.01511 -0.03311 -0.01589 -0.03426 C -0.01706 -0.03588 -0.01797 -0.03843 -0.01927 -0.04005 C -0.02083 -0.04237 -0.02253 -0.04399 -0.02422 -0.04607 C -0.025 -0.047 -0.02591 -0.04792 -0.02669 -0.04908 C -0.02787 -0.05047 -0.02891 -0.05209 -0.03008 -0.05348 C -0.03112 -0.05463 -0.03229 -0.05533 -0.03333 -0.05649 C -0.03698 -0.05996 -0.0375 -0.06297 -0.04258 -0.06528 C -0.04362 -0.06575 -0.04479 -0.06621 -0.04583 -0.06667 C -0.04753 -0.0676 -0.04922 -0.06922 -0.05091 -0.06968 C -0.05443 -0.07084 -0.05807 -0.07061 -0.06172 -0.0713 L -0.07083 -0.07269 C -0.14024 -0.06829 -0.11055 -0.09607 -0.12005 -0.06227 C -0.12057 -0.06065 -0.12123 -0.05926 -0.12175 -0.05788 L -0.12344 -0.04607 C -0.1237 -0.04399 -0.1237 -0.0419 -0.12422 -0.04005 L -0.12761 -0.02825 C -0.12813 -0.02616 -0.12878 -0.02431 -0.12917 -0.02223 C -0.12956 -0.02084 -0.12956 -0.01922 -0.13008 -0.01783 C -0.13099 -0.01528 -0.13229 -0.01297 -0.13333 -0.01042 C -0.13399 -0.00903 -0.13464 -0.00764 -0.13503 -0.00602 C -0.13542 -0.00463 -0.13542 -0.00278 -0.13594 -0.00163 C -0.13633 -0.0007 -0.13698 -0.0007 -0.1375 2.59259E-6 L -0.15091 0.028 C -0.15156 0.03078 -0.15443 0.04282 -0.15586 0.04722 C -0.15846 0.05532 -0.1569 0.04814 -0.15833 0.05625 C -0.15781 0.0655 -0.15807 0.07523 -0.15677 0.08425 C -0.15638 0.08703 -0.15443 0.08819 -0.15339 0.09027 C -0.15169 0.09421 -0.15052 0.10023 -0.14844 0.1037 C -0.14714 0.10555 -0.14557 0.10648 -0.14427 0.1081 C -0.13607 0.11805 -0.14063 0.11689 -0.13425 0.11689 L -0.05169 0.10208 L 0.00989 0.10208 L 0.10742 0.1081 L 0.13333 0.1081 L 0.15417 0.03842 " pathEditMode="relative" ptsTypes="AAAAAAAAAAAAAAAAAAAAAAAAAAAAAAAAAAAAAAAA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30" grpId="0"/>
      <p:bldP spid="30" grpId="1"/>
      <p:bldP spid="47" grpId="0"/>
      <p:bldP spid="47" grpId="1"/>
      <p:bldP spid="54" grpId="0"/>
      <p:bldP spid="54" grpId="1"/>
      <p:bldP spid="55" grpId="0"/>
      <p:bldP spid="55" grpId="1"/>
      <p:bldP spid="57" grpId="0" animBg="1"/>
      <p:bldP spid="57" grpId="1" animBg="1"/>
      <p:bldP spid="60" grpId="0"/>
      <p:bldP spid="60" grpId="1"/>
      <p:bldP spid="64" grpId="0" animBg="1"/>
      <p:bldP spid="64" grpId="1" animBg="1"/>
      <p:bldP spid="67" grpId="0"/>
      <p:bldP spid="67" grpId="1"/>
      <p:bldP spid="73" grpId="0" animBg="1"/>
      <p:bldP spid="73" grpId="1" animBg="1"/>
      <p:bldP spid="76" grpId="0"/>
      <p:bldP spid="76" grpId="1"/>
      <p:bldP spid="86" grpId="0" animBg="1"/>
      <p:bldP spid="86" grpId="1" animBg="1"/>
      <p:bldP spid="90" grpId="0"/>
      <p:bldP spid="90" grpId="1"/>
      <p:bldP spid="92" grpId="0" animBg="1"/>
      <p:bldP spid="92" grpId="1" animBg="1"/>
      <p:bldP spid="102" grpId="0" build="allAtOnce"/>
      <p:bldP spid="107" grpId="0" animBg="1"/>
      <p:bldP spid="107" grpId="1" animBg="1"/>
      <p:bldP spid="110" grpId="0"/>
      <p:bldP spid="110" grpId="1"/>
      <p:bldP spid="117" grpId="0" animBg="1"/>
      <p:bldP spid="117" grpId="1" animBg="1"/>
      <p:bldP spid="123" grpId="0"/>
      <p:bldP spid="123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E17C015-5E6D-418F-B7E1-3BC09C3C0755}"/>
</file>

<file path=customXml/itemProps2.xml><?xml version="1.0" encoding="utf-8"?>
<ds:datastoreItem xmlns:ds="http://schemas.openxmlformats.org/officeDocument/2006/customXml" ds:itemID="{59CF0C53-B162-47B3-A4B6-76186C6B67CD}"/>
</file>

<file path=customXml/itemProps3.xml><?xml version="1.0" encoding="utf-8"?>
<ds:datastoreItem xmlns:ds="http://schemas.openxmlformats.org/officeDocument/2006/customXml" ds:itemID="{4B0CAC1C-3032-469B-BCB7-50448DFF5F6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</Words>
  <Application>Microsoft Office PowerPoint</Application>
  <PresentationFormat>Widescreen</PresentationFormat>
  <Paragraphs>20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1</cp:revision>
  <dcterms:created xsi:type="dcterms:W3CDTF">2025-11-14T09:26:26Z</dcterms:created>
  <dcterms:modified xsi:type="dcterms:W3CDTF">2025-11-14T09:26:38Z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