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178-F137-4DF4-935D-9638257B00C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127-036F-473F-83BA-1FCF510A1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6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178-F137-4DF4-935D-9638257B00C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127-036F-473F-83BA-1FCF510A1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6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178-F137-4DF4-935D-9638257B00C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127-036F-473F-83BA-1FCF510A1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1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178-F137-4DF4-935D-9638257B00C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127-036F-473F-83BA-1FCF510A1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7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178-F137-4DF4-935D-9638257B00C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127-036F-473F-83BA-1FCF510A1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3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178-F137-4DF4-935D-9638257B00C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127-036F-473F-83BA-1FCF510A1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0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178-F137-4DF4-935D-9638257B00C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127-036F-473F-83BA-1FCF510A1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2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178-F137-4DF4-935D-9638257B00C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127-036F-473F-83BA-1FCF510A1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2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178-F137-4DF4-935D-9638257B00C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127-036F-473F-83BA-1FCF510A1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2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178-F137-4DF4-935D-9638257B00C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127-036F-473F-83BA-1FCF510A1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8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178-F137-4DF4-935D-9638257B00C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E127-036F-473F-83BA-1FCF510A1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9F178-F137-4DF4-935D-9638257B00C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7E127-036F-473F-83BA-1FCF510A1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1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699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03100" y="1759226"/>
            <a:ext cx="5958551" cy="4244009"/>
          </a:xfrm>
          <a:prstGeom prst="roundRect">
            <a:avLst>
              <a:gd name="adj" fmla="val 10931"/>
            </a:avLst>
          </a:prstGeom>
          <a:solidFill>
            <a:schemeClr val="bg1">
              <a:alpha val="87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00180" y="1759226"/>
            <a:ext cx="3179885" cy="4244009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83571" y="1971388"/>
            <a:ext cx="1800000" cy="180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48159" y="1971388"/>
            <a:ext cx="1800000" cy="1800000"/>
            <a:chOff x="448159" y="1971388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48159" y="197138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Question mark 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16" y="1971388"/>
              <a:ext cx="1274885" cy="127488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8928" y="3312663"/>
              <a:ext cx="1618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Що це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356095" y="1857429"/>
            <a:ext cx="1861697" cy="1847570"/>
            <a:chOff x="2356095" y="1857429"/>
            <a:chExt cx="1861697" cy="18475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820" y="1857429"/>
              <a:ext cx="1577815" cy="157781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356095" y="3304889"/>
              <a:ext cx="1861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Колір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280548" y="1971388"/>
            <a:ext cx="1906328" cy="1800000"/>
            <a:chOff x="4280548" y="1971388"/>
            <a:chExt cx="1906328" cy="180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317376" y="197138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512158" y="2106337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5385744" y="2096099"/>
              <a:ext cx="540000" cy="54000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 rot="5400000">
              <a:off x="5524403" y="2612050"/>
              <a:ext cx="252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422158" y="2820808"/>
              <a:ext cx="720000" cy="25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80548" y="3304889"/>
              <a:ext cx="1906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Форма?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38101" y="4060580"/>
            <a:ext cx="1821835" cy="1800000"/>
            <a:chOff x="438101" y="4060580"/>
            <a:chExt cx="1821835" cy="180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8101" y="406058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16" y="4117110"/>
              <a:ext cx="1030518" cy="68701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b="11282"/>
            <a:stretch/>
          </p:blipFill>
          <p:spPr>
            <a:xfrm>
              <a:off x="1149503" y="4077782"/>
              <a:ext cx="1110433" cy="125564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1" t="5507" r="5362" b="5594"/>
            <a:stretch/>
          </p:blipFill>
          <p:spPr>
            <a:xfrm>
              <a:off x="459558" y="4648776"/>
              <a:ext cx="1141582" cy="75807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438101" y="5396948"/>
              <a:ext cx="1760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 росте?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83571" y="4077782"/>
            <a:ext cx="1800000" cy="1800000"/>
            <a:chOff x="2373101" y="4060580"/>
            <a:chExt cx="1800000" cy="180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373101" y="406058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966" y="4154342"/>
              <a:ext cx="584474" cy="793624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100" y="4060580"/>
              <a:ext cx="1033341" cy="1033341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2" r="49034" b="3623"/>
            <a:stretch/>
          </p:blipFill>
          <p:spPr>
            <a:xfrm rot="16918801" flipH="1">
              <a:off x="2976147" y="4612718"/>
              <a:ext cx="463857" cy="124148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408644" y="5396948"/>
              <a:ext cx="1747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Смак?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317376" y="3962299"/>
            <a:ext cx="1800000" cy="1908428"/>
            <a:chOff x="4317376" y="3962299"/>
            <a:chExt cx="1800000" cy="190842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317376" y="406058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678" y="3962299"/>
              <a:ext cx="963034" cy="144455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349014" y="5162841"/>
              <a:ext cx="1768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smtClean="0">
                  <a:latin typeface="Arial" panose="020B0604020202020204" pitchFamily="34" charset="0"/>
                  <a:cs typeface="Arial" panose="020B0604020202020204" pitchFamily="34" charset="0"/>
                </a:rPr>
                <a:t>приготувати?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139" y="2666583"/>
            <a:ext cx="3582783" cy="385573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00" y="4195435"/>
            <a:ext cx="1752512" cy="1752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2527">
            <a:off x="9414559" y="4255800"/>
            <a:ext cx="1806798" cy="18140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3" y="4212141"/>
            <a:ext cx="1365825" cy="16656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784">
            <a:off x="9601970" y="4158870"/>
            <a:ext cx="1630377" cy="17164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24" y="4273546"/>
            <a:ext cx="1672211" cy="16722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07" y="4190785"/>
            <a:ext cx="1892832" cy="189283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00" y="4171544"/>
            <a:ext cx="1720589" cy="17205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524" y="4380389"/>
            <a:ext cx="1076315" cy="146146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80" y="4215439"/>
            <a:ext cx="1656731" cy="165673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23" y="4174847"/>
            <a:ext cx="1754669" cy="175466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84" y="4210992"/>
            <a:ext cx="1808181" cy="180818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8" y="4189741"/>
            <a:ext cx="1742583" cy="174258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462" y="3962299"/>
            <a:ext cx="1433292" cy="214993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1" b="-1"/>
          <a:stretch/>
        </p:blipFill>
        <p:spPr>
          <a:xfrm>
            <a:off x="8513138" y="4175915"/>
            <a:ext cx="3582783" cy="23389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58" y="3589067"/>
            <a:ext cx="2327988" cy="232798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9" y="107436"/>
            <a:ext cx="1251725" cy="126158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r="21795" b="6874"/>
          <a:stretch/>
        </p:blipFill>
        <p:spPr>
          <a:xfrm>
            <a:off x="9108831" y="1800014"/>
            <a:ext cx="2479432" cy="41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00573 -0.3321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00533 -0.34144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0885 -0.33704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1133 -0.3314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-0.01002 -0.35602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01106 -0.36018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0013 -0.34491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1067 -0.34514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1289 -0.33542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1054 -0.33796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1119 -0.34722 " pathEditMode="relative" rAng="0" ptsTypes="AA">
                                      <p:cBhvr>
                                        <p:cTn id="1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00911 -0.34051 " pathEditMode="relative" rAng="0" ptsTypes="AA">
                                      <p:cBhvr>
                                        <p:cTn id="13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00677 -0.33704 " pathEditMode="relative" rAng="0" ptsTypes="AA">
                                      <p:cBhvr>
                                        <p:cTn id="14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9397490-5736-4D25-B264-BCEB2C472AC2}"/>
</file>

<file path=customXml/itemProps2.xml><?xml version="1.0" encoding="utf-8"?>
<ds:datastoreItem xmlns:ds="http://schemas.openxmlformats.org/officeDocument/2006/customXml" ds:itemID="{236F2CCB-A459-476C-8772-D7A3A05CD788}"/>
</file>

<file path=customXml/itemProps3.xml><?xml version="1.0" encoding="utf-8"?>
<ds:datastoreItem xmlns:ds="http://schemas.openxmlformats.org/officeDocument/2006/customXml" ds:itemID="{3AC5E6A8-E4B5-464B-A6B0-1F8ED04FB5F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2025-11-14T08:36:14Z</dcterms:created>
  <dcterms:modified xsi:type="dcterms:W3CDTF">2025-11-14T08:36:51Z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