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8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-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slide" Target="slides/slide1.xml"/><Relationship Id="rId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8262C3-7239-701D-BA48-CC959810BA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87A9A7C-F3C6-85CC-3841-4C6B1294B4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B069CE4-E02A-BD63-A131-022CC41A3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FF894-9169-4493-91F1-17B357EF4C82}" type="datetimeFigureOut">
              <a:rPr lang="ru-RU" smtClean="0"/>
              <a:t>14.11.2025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E4F1D7-0767-BF4E-0C72-F9961A3D9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D7B6947-EC83-92C8-DE03-461137679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CC886-FA47-43C6-BE1B-0A0E0B3D28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6941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C631AC-0CC3-F65E-0267-066FCB7B3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6F7514F-9E24-D3F6-2D59-A812C80FC3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09CD9A-D41F-174B-19AA-FA6E3F5F7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FF894-9169-4493-91F1-17B357EF4C82}" type="datetimeFigureOut">
              <a:rPr lang="ru-RU" smtClean="0"/>
              <a:t>14.11.2025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A1A8D03-23B2-2A1E-AD54-0B990F3B8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B14D7BD-3375-2E4C-36C5-EF0FCBF8D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CC886-FA47-43C6-BE1B-0A0E0B3D28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1458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A2F859-39F8-5C9B-AD0A-5E36BF3640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19C317B-21A5-6FBC-3580-A00B357ED7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A7AF8D-6B7D-E952-5A16-62388B4AD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FF894-9169-4493-91F1-17B357EF4C82}" type="datetimeFigureOut">
              <a:rPr lang="ru-RU" smtClean="0"/>
              <a:t>14.11.2025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919B888-FBFA-2768-A075-5911A96C3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275F19-F3AC-572D-1D7F-F62EC5505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CC886-FA47-43C6-BE1B-0A0E0B3D28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73914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63570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57393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52622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30187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9708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46014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39416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3305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21DF70-F831-3CAD-4B51-6DCD41E1F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9CBC3E3-96D5-E967-240D-628397FDDC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8249A1-7161-F2E7-CC49-7B775AAB8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FF894-9169-4493-91F1-17B357EF4C82}" type="datetimeFigureOut">
              <a:rPr lang="ru-RU" smtClean="0"/>
              <a:t>14.11.2025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0D9EB0-DE65-823F-D46C-DF6E7F2DC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29A92FB-6D87-67E0-BBA7-B989A0C80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CC886-FA47-43C6-BE1B-0A0E0B3D28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35902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18998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5004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5988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A6485F-BE17-3E3F-5DA7-5DAD2B6DB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EEF7F6A-5A7E-4BC1-A7BE-6DF3C2A560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4B6F94-1C4E-6E1D-9953-817C9FDAB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FF894-9169-4493-91F1-17B357EF4C82}" type="datetimeFigureOut">
              <a:rPr lang="ru-RU" smtClean="0"/>
              <a:t>14.11.2025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B55573-33C5-7AB8-E874-41DCD5088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AE0272-97F4-E52A-F250-3BD3DE4B3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CC886-FA47-43C6-BE1B-0A0E0B3D28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0897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894E93-AECF-17D6-A137-8756C2129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829501E-6222-D1BA-2178-905DA108F1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53B8826-45B0-4F21-9D2D-07FDFCC0F7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8908768-CE33-7123-2980-924ABCB37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FF894-9169-4493-91F1-17B357EF4C82}" type="datetimeFigureOut">
              <a:rPr lang="ru-RU" smtClean="0"/>
              <a:t>14.11.2025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23BA421-44EF-CBE3-A507-91F0500F9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6B7B4D9-11A8-CB68-277B-73D400BDA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CC886-FA47-43C6-BE1B-0A0E0B3D28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37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B6C69B-8195-E25E-F16F-AEA640690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AB7AB0F-0AC4-72DA-9741-738CA12BB7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3D29557-8EDA-3C19-FF21-54987D6FF3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ECA2383-0364-DFC1-1AAA-150BB469A6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14E674C-5BD7-19B7-224B-32F10B6A12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5C34AB-730F-6A51-DDB4-9A9E33B48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FF894-9169-4493-91F1-17B357EF4C82}" type="datetimeFigureOut">
              <a:rPr lang="ru-RU" smtClean="0"/>
              <a:t>14.11.2025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DBA0A55-F4AC-D8B4-DA4B-5673E8422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BB5098F-06F2-4519-1F0F-704D6470A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CC886-FA47-43C6-BE1B-0A0E0B3D28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1174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5D5FD2-7696-3110-1464-9B7CB1393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3486274-BBA5-DC57-D933-C68F3EFF4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FF894-9169-4493-91F1-17B357EF4C82}" type="datetimeFigureOut">
              <a:rPr lang="ru-RU" smtClean="0"/>
              <a:t>14.11.2025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2E160B0-F5D1-3491-901B-46D65B03B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2350141-D552-16C4-351A-40CC12D6F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CC886-FA47-43C6-BE1B-0A0E0B3D28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87453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5E21460-C02F-A799-B3EB-24C820509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FF894-9169-4493-91F1-17B357EF4C82}" type="datetimeFigureOut">
              <a:rPr lang="ru-RU" smtClean="0"/>
              <a:t>14.11.2025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520B1B6-1745-781D-FCB7-87AA17736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E2751D2-0500-B263-2CEE-5ADE7F0E3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CC886-FA47-43C6-BE1B-0A0E0B3D28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4196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6B7148-C71D-5901-F81B-703E54A43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3E0C609-8C96-DCBB-7F74-0958978C82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86B5982-2687-3086-6D4B-A0C863E81A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23A02B6-DD10-4F3E-C9DD-79DDF62A6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FF894-9169-4493-91F1-17B357EF4C82}" type="datetimeFigureOut">
              <a:rPr lang="ru-RU" smtClean="0"/>
              <a:t>14.11.2025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C26510-FA88-A7F2-50F2-75334AA00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C41447A-1089-A577-E8D2-9A4F7CF95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CC886-FA47-43C6-BE1B-0A0E0B3D28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04882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FEB647-D9DB-6B35-C051-A27855D82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B7AC6EA-AB08-CFE9-5C9E-3A9168718E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3EFF9DB-172E-4B7C-7B94-BE4A0C61CD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CFBCC06-DFD9-2003-8FB2-998A95F2B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FF894-9169-4493-91F1-17B357EF4C82}" type="datetimeFigureOut">
              <a:rPr lang="ru-RU" smtClean="0"/>
              <a:t>14.11.2025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0EDCE81-F4EB-FE7E-6B38-A11E764E8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64A6219-B54F-E0A3-938B-55E820F79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CC886-FA47-43C6-BE1B-0A0E0B3D28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2729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9319FD-B4BE-5CEB-1DFB-C812AA85B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AA2187-0C58-E4B5-F0B5-3B317A5EE0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71D436-D194-1A6E-E1E8-F5B9EF5AD8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AFF894-9169-4493-91F1-17B357EF4C82}" type="datetimeFigureOut">
              <a:rPr lang="ru-RU" smtClean="0"/>
              <a:t>14.11.2025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58E9082-4B36-8D30-275E-B57A6A8C6F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35BD56-B560-4C82-B5D0-0E580D9A72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CCC886-FA47-43C6-BE1B-0A0E0B3D28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8800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14.11.2025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5534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1.wdp"/><Relationship Id="rId18" Type="http://schemas.microsoft.com/office/2007/relationships/hdphoto" Target="../media/hdphoto3.wdp"/><Relationship Id="rId26" Type="http://schemas.openxmlformats.org/officeDocument/2006/relationships/image" Target="../media/image19.png"/><Relationship Id="rId39" Type="http://schemas.openxmlformats.org/officeDocument/2006/relationships/image" Target="../media/image31.png"/><Relationship Id="rId21" Type="http://schemas.openxmlformats.org/officeDocument/2006/relationships/image" Target="../media/image16.png"/><Relationship Id="rId34" Type="http://schemas.openxmlformats.org/officeDocument/2006/relationships/image" Target="../media/image26.png"/><Relationship Id="rId42" Type="http://schemas.openxmlformats.org/officeDocument/2006/relationships/image" Target="../media/image34.png"/><Relationship Id="rId47" Type="http://schemas.openxmlformats.org/officeDocument/2006/relationships/image" Target="../media/image39.png"/><Relationship Id="rId50" Type="http://schemas.openxmlformats.org/officeDocument/2006/relationships/image" Target="../media/image42.png"/><Relationship Id="rId55" Type="http://schemas.openxmlformats.org/officeDocument/2006/relationships/image" Target="../media/image47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3.png"/><Relationship Id="rId25" Type="http://schemas.openxmlformats.org/officeDocument/2006/relationships/image" Target="../media/image18.png"/><Relationship Id="rId33" Type="http://schemas.openxmlformats.org/officeDocument/2006/relationships/image" Target="../media/image25.png"/><Relationship Id="rId38" Type="http://schemas.openxmlformats.org/officeDocument/2006/relationships/image" Target="../media/image30.png"/><Relationship Id="rId46" Type="http://schemas.openxmlformats.org/officeDocument/2006/relationships/image" Target="../media/image38.png"/><Relationship Id="rId2" Type="http://schemas.openxmlformats.org/officeDocument/2006/relationships/audio" Target="../media/audio1.wav"/><Relationship Id="rId16" Type="http://schemas.openxmlformats.org/officeDocument/2006/relationships/image" Target="../media/image12.png"/><Relationship Id="rId20" Type="http://schemas.openxmlformats.org/officeDocument/2006/relationships/image" Target="../media/image15.png"/><Relationship Id="rId29" Type="http://schemas.openxmlformats.org/officeDocument/2006/relationships/image" Target="../media/image21.png"/><Relationship Id="rId41" Type="http://schemas.openxmlformats.org/officeDocument/2006/relationships/image" Target="../media/image33.png"/><Relationship Id="rId54" Type="http://schemas.openxmlformats.org/officeDocument/2006/relationships/image" Target="../media/image4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microsoft.com/office/2007/relationships/hdphoto" Target="../media/hdphoto5.wdp"/><Relationship Id="rId32" Type="http://schemas.openxmlformats.org/officeDocument/2006/relationships/image" Target="../media/image24.png"/><Relationship Id="rId37" Type="http://schemas.openxmlformats.org/officeDocument/2006/relationships/image" Target="../media/image29.png"/><Relationship Id="rId40" Type="http://schemas.openxmlformats.org/officeDocument/2006/relationships/image" Target="../media/image32.png"/><Relationship Id="rId45" Type="http://schemas.openxmlformats.org/officeDocument/2006/relationships/image" Target="../media/image37.png"/><Relationship Id="rId53" Type="http://schemas.openxmlformats.org/officeDocument/2006/relationships/image" Target="../media/image45.png"/><Relationship Id="rId5" Type="http://schemas.openxmlformats.org/officeDocument/2006/relationships/image" Target="../media/image3.png"/><Relationship Id="rId15" Type="http://schemas.microsoft.com/office/2007/relationships/hdphoto" Target="../media/hdphoto2.wdp"/><Relationship Id="rId23" Type="http://schemas.openxmlformats.org/officeDocument/2006/relationships/image" Target="../media/image17.png"/><Relationship Id="rId28" Type="http://schemas.microsoft.com/office/2007/relationships/hdphoto" Target="../media/hdphoto6.wdp"/><Relationship Id="rId36" Type="http://schemas.openxmlformats.org/officeDocument/2006/relationships/image" Target="../media/image28.png"/><Relationship Id="rId49" Type="http://schemas.openxmlformats.org/officeDocument/2006/relationships/image" Target="../media/image41.png"/><Relationship Id="rId57" Type="http://schemas.openxmlformats.org/officeDocument/2006/relationships/image" Target="../media/image49.png"/><Relationship Id="rId10" Type="http://schemas.openxmlformats.org/officeDocument/2006/relationships/image" Target="../media/image8.png"/><Relationship Id="rId19" Type="http://schemas.openxmlformats.org/officeDocument/2006/relationships/image" Target="../media/image14.png"/><Relationship Id="rId31" Type="http://schemas.openxmlformats.org/officeDocument/2006/relationships/image" Target="../media/image23.png"/><Relationship Id="rId44" Type="http://schemas.openxmlformats.org/officeDocument/2006/relationships/image" Target="../media/image36.png"/><Relationship Id="rId52" Type="http://schemas.openxmlformats.org/officeDocument/2006/relationships/image" Target="../media/image44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1.png"/><Relationship Id="rId22" Type="http://schemas.microsoft.com/office/2007/relationships/hdphoto" Target="../media/hdphoto4.wdp"/><Relationship Id="rId27" Type="http://schemas.openxmlformats.org/officeDocument/2006/relationships/image" Target="../media/image20.png"/><Relationship Id="rId30" Type="http://schemas.openxmlformats.org/officeDocument/2006/relationships/image" Target="../media/image22.png"/><Relationship Id="rId35" Type="http://schemas.openxmlformats.org/officeDocument/2006/relationships/image" Target="../media/image27.png"/><Relationship Id="rId43" Type="http://schemas.openxmlformats.org/officeDocument/2006/relationships/image" Target="../media/image35.png"/><Relationship Id="rId48" Type="http://schemas.openxmlformats.org/officeDocument/2006/relationships/image" Target="../media/image40.png"/><Relationship Id="rId56" Type="http://schemas.openxmlformats.org/officeDocument/2006/relationships/image" Target="../media/image48.png"/><Relationship Id="rId8" Type="http://schemas.openxmlformats.org/officeDocument/2006/relationships/image" Target="../media/image6.png"/><Relationship Id="rId51" Type="http://schemas.openxmlformats.org/officeDocument/2006/relationships/image" Target="../media/image43.png"/><Relationship Id="rId3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5684F0BA-3709-F069-A555-3C47A7C2F0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133" y="0"/>
            <a:ext cx="12811396" cy="718001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036949" y="434686"/>
            <a:ext cx="7344816" cy="6336704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46" name="Таблица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4485990"/>
              </p:ext>
            </p:extLst>
          </p:nvPr>
        </p:nvGraphicFramePr>
        <p:xfrm>
          <a:off x="2163323" y="554207"/>
          <a:ext cx="7200798" cy="612068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001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01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01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001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001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001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67067"/>
          <a:stretch/>
        </p:blipFill>
        <p:spPr>
          <a:xfrm>
            <a:off x="3193012" y="645587"/>
            <a:ext cx="1041876" cy="86005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8" r="-949" b="67067"/>
          <a:stretch/>
        </p:blipFill>
        <p:spPr>
          <a:xfrm>
            <a:off x="4397464" y="645587"/>
            <a:ext cx="1031471" cy="84083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1" t="68627" r="49817" b="173"/>
          <a:stretch/>
        </p:blipFill>
        <p:spPr>
          <a:xfrm>
            <a:off x="7949283" y="594888"/>
            <a:ext cx="1038774" cy="80538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8" t="33125" r="-616" b="33750"/>
          <a:stretch/>
        </p:blipFill>
        <p:spPr>
          <a:xfrm>
            <a:off x="5591512" y="645587"/>
            <a:ext cx="1038774" cy="85737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1" t="33125" r="49817" b="33750"/>
          <a:stretch/>
        </p:blipFill>
        <p:spPr>
          <a:xfrm>
            <a:off x="6828068" y="629094"/>
            <a:ext cx="1052515" cy="86638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25" t="15148" r="36875" b="16152"/>
          <a:stretch/>
        </p:blipFill>
        <p:spPr>
          <a:xfrm>
            <a:off x="2407736" y="5655058"/>
            <a:ext cx="548639" cy="93065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56" t="12787" r="34568" b="14913"/>
          <a:stretch/>
        </p:blipFill>
        <p:spPr>
          <a:xfrm>
            <a:off x="2407736" y="4546025"/>
            <a:ext cx="656452" cy="98951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25" t="22724" r="39475" b="17876"/>
          <a:stretch/>
        </p:blipFill>
        <p:spPr>
          <a:xfrm>
            <a:off x="2413335" y="3559265"/>
            <a:ext cx="599064" cy="93397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50" t="12974" r="36750" b="19685"/>
          <a:stretch/>
        </p:blipFill>
        <p:spPr>
          <a:xfrm>
            <a:off x="2378053" y="2520703"/>
            <a:ext cx="552573" cy="88596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91" t="12562" r="37409" b="16733"/>
          <a:stretch/>
        </p:blipFill>
        <p:spPr>
          <a:xfrm>
            <a:off x="2413335" y="1523535"/>
            <a:ext cx="517291" cy="930654"/>
          </a:xfrm>
          <a:prstGeom prst="rect">
            <a:avLst/>
          </a:prstGeom>
        </p:spPr>
      </p:pic>
      <p:sp>
        <p:nvSpPr>
          <p:cNvPr id="48" name="Прямоугольник 47"/>
          <p:cNvSpPr/>
          <p:nvPr/>
        </p:nvSpPr>
        <p:spPr>
          <a:xfrm>
            <a:off x="240424" y="1062285"/>
            <a:ext cx="1368152" cy="5689004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12" name="Рисунок 111"/>
          <p:cNvPicPr>
            <a:picLocks noChangeAspect="1"/>
          </p:cNvPicPr>
          <p:nvPr/>
        </p:nvPicPr>
        <p:blipFill>
          <a:blip r:embed="rId12">
            <a:biLevel thresh="75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8556" y="3891610"/>
            <a:ext cx="975252" cy="975252"/>
          </a:xfrm>
          <a:prstGeom prst="rect">
            <a:avLst/>
          </a:prstGeom>
        </p:spPr>
      </p:pic>
      <p:pic>
        <p:nvPicPr>
          <p:cNvPr id="114" name="Рисунок 113"/>
          <p:cNvPicPr>
            <a:picLocks noChangeAspect="1"/>
          </p:cNvPicPr>
          <p:nvPr/>
        </p:nvPicPr>
        <p:blipFill>
          <a:blip r:embed="rId14">
            <a:biLevel thresh="75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2300" y="5616047"/>
            <a:ext cx="1027763" cy="1027763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953" y="3888833"/>
            <a:ext cx="975252" cy="975252"/>
          </a:xfrm>
          <a:prstGeom prst="rect">
            <a:avLst/>
          </a:prstGeom>
        </p:spPr>
      </p:pic>
      <p:pic>
        <p:nvPicPr>
          <p:cNvPr id="113" name="Рисунок 112"/>
          <p:cNvPicPr>
            <a:picLocks noChangeAspect="1"/>
          </p:cNvPicPr>
          <p:nvPr/>
        </p:nvPicPr>
        <p:blipFill>
          <a:blip r:embed="rId17">
            <a:biLevel thresh="75000"/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4955" y="4823418"/>
            <a:ext cx="935594" cy="935594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2115" y="5616047"/>
            <a:ext cx="1027763" cy="1027763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6159" y="4808763"/>
            <a:ext cx="932575" cy="932575"/>
          </a:xfrm>
          <a:prstGeom prst="rect">
            <a:avLst/>
          </a:prstGeom>
        </p:spPr>
      </p:pic>
      <p:pic>
        <p:nvPicPr>
          <p:cNvPr id="111" name="Рисунок 110"/>
          <p:cNvPicPr>
            <a:picLocks noChangeAspect="1"/>
          </p:cNvPicPr>
          <p:nvPr/>
        </p:nvPicPr>
        <p:blipFill>
          <a:blip r:embed="rId21">
            <a:biLevel thresh="75000"/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6355" y="2968898"/>
            <a:ext cx="917481" cy="917481"/>
          </a:xfrm>
          <a:prstGeom prst="rect">
            <a:avLst/>
          </a:prstGeom>
        </p:spPr>
      </p:pic>
      <p:pic>
        <p:nvPicPr>
          <p:cNvPr id="109" name="Рисунок 108"/>
          <p:cNvPicPr>
            <a:picLocks noChangeAspect="1"/>
          </p:cNvPicPr>
          <p:nvPr/>
        </p:nvPicPr>
        <p:blipFill>
          <a:blip r:embed="rId23">
            <a:biLevel thresh="75000"/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6355" y="2144710"/>
            <a:ext cx="889738" cy="889738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1507" y="2955437"/>
            <a:ext cx="998941" cy="998941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6400" y="2135480"/>
            <a:ext cx="877140" cy="877140"/>
          </a:xfrm>
          <a:prstGeom prst="rect">
            <a:avLst/>
          </a:prstGeom>
        </p:spPr>
      </p:pic>
      <p:pic>
        <p:nvPicPr>
          <p:cNvPr id="108" name="Рисунок 107"/>
          <p:cNvPicPr>
            <a:picLocks noChangeAspect="1"/>
          </p:cNvPicPr>
          <p:nvPr/>
        </p:nvPicPr>
        <p:blipFill>
          <a:blip r:embed="rId27">
            <a:biLevel thresh="75000"/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1285" y="1194006"/>
            <a:ext cx="990882" cy="990882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0693" y="1181559"/>
            <a:ext cx="990882" cy="990882"/>
          </a:xfrm>
          <a:prstGeom prst="rect">
            <a:avLst/>
          </a:prstGeom>
        </p:spPr>
      </p:pic>
      <p:grpSp>
        <p:nvGrpSpPr>
          <p:cNvPr id="81" name="блин Группа 80"/>
          <p:cNvGrpSpPr/>
          <p:nvPr/>
        </p:nvGrpSpPr>
        <p:grpSpPr>
          <a:xfrm>
            <a:off x="5559279" y="2520703"/>
            <a:ext cx="1132464" cy="972505"/>
            <a:chOff x="5306242" y="2543330"/>
            <a:chExt cx="1132464" cy="972505"/>
          </a:xfrm>
        </p:grpSpPr>
        <p:sp>
          <p:nvSpPr>
            <p:cNvPr id="28" name="Прямоугольник 27"/>
            <p:cNvSpPr/>
            <p:nvPr/>
          </p:nvSpPr>
          <p:spPr>
            <a:xfrm>
              <a:off x="5306242" y="2543330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29" b="9489"/>
            <a:stretch>
              <a:fillRect/>
            </a:stretch>
          </p:blipFill>
          <p:spPr>
            <a:xfrm>
              <a:off x="5330550" y="2599603"/>
              <a:ext cx="1108156" cy="916232"/>
            </a:xfrm>
            <a:prstGeom prst="rect">
              <a:avLst/>
            </a:prstGeom>
          </p:spPr>
        </p:pic>
      </p:grpSp>
      <p:grpSp>
        <p:nvGrpSpPr>
          <p:cNvPr id="77" name="тюльпан Группа 76"/>
          <p:cNvGrpSpPr/>
          <p:nvPr/>
        </p:nvGrpSpPr>
        <p:grpSpPr>
          <a:xfrm>
            <a:off x="4353560" y="1504783"/>
            <a:ext cx="1132464" cy="968157"/>
            <a:chOff x="4077887" y="1507613"/>
            <a:chExt cx="1132464" cy="968157"/>
          </a:xfrm>
        </p:grpSpPr>
        <p:sp>
          <p:nvSpPr>
            <p:cNvPr id="22" name="Прямоугольник 21"/>
            <p:cNvSpPr/>
            <p:nvPr/>
          </p:nvSpPr>
          <p:spPr>
            <a:xfrm>
              <a:off x="4077887" y="1507613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42" name="Рисунок 41"/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06197" y="1531593"/>
              <a:ext cx="934780" cy="934780"/>
            </a:xfrm>
            <a:prstGeom prst="rect">
              <a:avLst/>
            </a:prstGeom>
          </p:spPr>
        </p:pic>
      </p:grpSp>
      <p:grpSp>
        <p:nvGrpSpPr>
          <p:cNvPr id="86" name="павлин Группа 85"/>
          <p:cNvGrpSpPr/>
          <p:nvPr/>
        </p:nvGrpSpPr>
        <p:grpSpPr>
          <a:xfrm>
            <a:off x="4347942" y="4615299"/>
            <a:ext cx="1132464" cy="968157"/>
            <a:chOff x="4077887" y="4614764"/>
            <a:chExt cx="1132464" cy="968157"/>
          </a:xfrm>
        </p:grpSpPr>
        <p:sp>
          <p:nvSpPr>
            <p:cNvPr id="25" name="Прямоугольник 24"/>
            <p:cNvSpPr/>
            <p:nvPr/>
          </p:nvSpPr>
          <p:spPr>
            <a:xfrm>
              <a:off x="4077887" y="4614764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43" name="Рисунок 42"/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69974" y="4625722"/>
              <a:ext cx="955413" cy="955413"/>
            </a:xfrm>
            <a:prstGeom prst="rect">
              <a:avLst/>
            </a:prstGeom>
          </p:spPr>
        </p:pic>
      </p:grpSp>
      <p:grpSp>
        <p:nvGrpSpPr>
          <p:cNvPr id="83" name="линейка Группа 82"/>
          <p:cNvGrpSpPr/>
          <p:nvPr/>
        </p:nvGrpSpPr>
        <p:grpSpPr>
          <a:xfrm>
            <a:off x="4349293" y="3553505"/>
            <a:ext cx="1132464" cy="986769"/>
            <a:chOff x="4077887" y="3562914"/>
            <a:chExt cx="1132464" cy="986769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4077887" y="3579047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47" name="Рисунок 46"/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88336" y="3562914"/>
              <a:ext cx="986769" cy="986769"/>
            </a:xfrm>
            <a:prstGeom prst="rect">
              <a:avLst/>
            </a:prstGeom>
          </p:spPr>
        </p:pic>
      </p:grpSp>
      <p:grpSp>
        <p:nvGrpSpPr>
          <p:cNvPr id="92" name="лейка Группа 91"/>
          <p:cNvGrpSpPr/>
          <p:nvPr/>
        </p:nvGrpSpPr>
        <p:grpSpPr>
          <a:xfrm>
            <a:off x="7960325" y="1486420"/>
            <a:ext cx="1132464" cy="968157"/>
            <a:chOff x="7762953" y="1507613"/>
            <a:chExt cx="1132464" cy="968157"/>
          </a:xfrm>
        </p:grpSpPr>
        <p:sp>
          <p:nvSpPr>
            <p:cNvPr id="37" name="Прямоугольник 36"/>
            <p:cNvSpPr/>
            <p:nvPr/>
          </p:nvSpPr>
          <p:spPr>
            <a:xfrm>
              <a:off x="7762953" y="1507613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55" name="Рисунок 54"/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39567" y="1576986"/>
              <a:ext cx="898225" cy="898225"/>
            </a:xfrm>
            <a:prstGeom prst="rect">
              <a:avLst/>
            </a:prstGeom>
          </p:spPr>
        </p:pic>
      </p:grpSp>
      <p:grpSp>
        <p:nvGrpSpPr>
          <p:cNvPr id="88" name="люк Группа 87"/>
          <p:cNvGrpSpPr/>
          <p:nvPr/>
        </p:nvGrpSpPr>
        <p:grpSpPr>
          <a:xfrm>
            <a:off x="3139833" y="5635504"/>
            <a:ext cx="1132464" cy="974549"/>
            <a:chOff x="2849532" y="5644089"/>
            <a:chExt cx="1132464" cy="974549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2849532" y="5650481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62" name="Рисунок 61"/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63717" y="5644089"/>
              <a:ext cx="950208" cy="950208"/>
            </a:xfrm>
            <a:prstGeom prst="rect">
              <a:avLst/>
            </a:prstGeom>
          </p:spPr>
        </p:pic>
      </p:grpSp>
      <p:grpSp>
        <p:nvGrpSpPr>
          <p:cNvPr id="89" name="олень Группа 88"/>
          <p:cNvGrpSpPr/>
          <p:nvPr/>
        </p:nvGrpSpPr>
        <p:grpSpPr>
          <a:xfrm>
            <a:off x="4356889" y="5636306"/>
            <a:ext cx="1132464" cy="968157"/>
            <a:chOff x="4077887" y="5650481"/>
            <a:chExt cx="1132464" cy="968157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4077887" y="5650481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65" name="Рисунок 64"/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78910" y="5808331"/>
              <a:ext cx="1127661" cy="723099"/>
            </a:xfrm>
            <a:prstGeom prst="rect">
              <a:avLst/>
            </a:prstGeom>
          </p:spPr>
        </p:pic>
      </p:grpSp>
      <p:grpSp>
        <p:nvGrpSpPr>
          <p:cNvPr id="100" name="колесо Группа 99"/>
          <p:cNvGrpSpPr/>
          <p:nvPr/>
        </p:nvGrpSpPr>
        <p:grpSpPr>
          <a:xfrm>
            <a:off x="7944466" y="5578096"/>
            <a:ext cx="1193294" cy="1193294"/>
            <a:chOff x="7741202" y="5592271"/>
            <a:chExt cx="1193294" cy="1193294"/>
          </a:xfrm>
        </p:grpSpPr>
        <p:sp>
          <p:nvSpPr>
            <p:cNvPr id="41" name="Прямоугольник 40"/>
            <p:cNvSpPr/>
            <p:nvPr/>
          </p:nvSpPr>
          <p:spPr>
            <a:xfrm>
              <a:off x="7762953" y="5650481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66" name="Рисунок 65"/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41202" y="5592271"/>
              <a:ext cx="1193294" cy="1193294"/>
            </a:xfrm>
            <a:prstGeom prst="rect">
              <a:avLst/>
            </a:prstGeom>
          </p:spPr>
        </p:pic>
      </p:grpSp>
      <p:grpSp>
        <p:nvGrpSpPr>
          <p:cNvPr id="79" name="малина Группа 78"/>
          <p:cNvGrpSpPr/>
          <p:nvPr/>
        </p:nvGrpSpPr>
        <p:grpSpPr>
          <a:xfrm>
            <a:off x="3155071" y="2544031"/>
            <a:ext cx="1132464" cy="968157"/>
            <a:chOff x="2849532" y="2543330"/>
            <a:chExt cx="1132464" cy="968157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2849532" y="2543330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67" name="Рисунок 66"/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23246" y="2616235"/>
              <a:ext cx="861715" cy="861715"/>
            </a:xfrm>
            <a:prstGeom prst="rect">
              <a:avLst/>
            </a:prstGeom>
          </p:spPr>
        </p:pic>
      </p:grpSp>
      <p:grpSp>
        <p:nvGrpSpPr>
          <p:cNvPr id="97" name="лиса Группа 96"/>
          <p:cNvGrpSpPr/>
          <p:nvPr/>
        </p:nvGrpSpPr>
        <p:grpSpPr>
          <a:xfrm>
            <a:off x="6754704" y="4608189"/>
            <a:ext cx="1132464" cy="979641"/>
            <a:chOff x="6534597" y="4614764"/>
            <a:chExt cx="1132464" cy="979641"/>
          </a:xfrm>
        </p:grpSpPr>
        <p:sp>
          <p:nvSpPr>
            <p:cNvPr id="35" name="Прямоугольник 34"/>
            <p:cNvSpPr/>
            <p:nvPr/>
          </p:nvSpPr>
          <p:spPr>
            <a:xfrm>
              <a:off x="6534597" y="4614764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70" name="Рисунок 69"/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07961" y="4625535"/>
              <a:ext cx="968870" cy="968870"/>
            </a:xfrm>
            <a:prstGeom prst="rect">
              <a:avLst/>
            </a:prstGeom>
          </p:spPr>
        </p:pic>
      </p:grpSp>
      <p:grpSp>
        <p:nvGrpSpPr>
          <p:cNvPr id="96" name="лебедь Группа 95"/>
          <p:cNvGrpSpPr/>
          <p:nvPr/>
        </p:nvGrpSpPr>
        <p:grpSpPr>
          <a:xfrm>
            <a:off x="7949283" y="3530416"/>
            <a:ext cx="1132464" cy="1014327"/>
            <a:chOff x="7762953" y="3567290"/>
            <a:chExt cx="1132464" cy="1014327"/>
          </a:xfrm>
        </p:grpSpPr>
        <p:sp>
          <p:nvSpPr>
            <p:cNvPr id="39" name="Прямоугольник 38"/>
            <p:cNvSpPr/>
            <p:nvPr/>
          </p:nvSpPr>
          <p:spPr>
            <a:xfrm>
              <a:off x="7762953" y="3579047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72" name="Рисунок 71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56462" y="3567290"/>
              <a:ext cx="1014327" cy="1014327"/>
            </a:xfrm>
            <a:prstGeom prst="rect">
              <a:avLst/>
            </a:prstGeom>
          </p:spPr>
        </p:pic>
      </p:grpSp>
      <p:grpSp>
        <p:nvGrpSpPr>
          <p:cNvPr id="93" name="лес Группа 92"/>
          <p:cNvGrpSpPr/>
          <p:nvPr/>
        </p:nvGrpSpPr>
        <p:grpSpPr>
          <a:xfrm>
            <a:off x="6749462" y="2520703"/>
            <a:ext cx="1132464" cy="1017790"/>
            <a:chOff x="6534597" y="2543330"/>
            <a:chExt cx="1132464" cy="1017790"/>
          </a:xfrm>
        </p:grpSpPr>
        <p:sp>
          <p:nvSpPr>
            <p:cNvPr id="33" name="Прямоугольник 32"/>
            <p:cNvSpPr/>
            <p:nvPr/>
          </p:nvSpPr>
          <p:spPr>
            <a:xfrm>
              <a:off x="6534597" y="2543330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73" name="Рисунок 72"/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86" t="15944" r="13285" b="5023"/>
            <a:stretch>
              <a:fillRect/>
            </a:stretch>
          </p:blipFill>
          <p:spPr>
            <a:xfrm>
              <a:off x="6552679" y="2543330"/>
              <a:ext cx="1052515" cy="1017790"/>
            </a:xfrm>
            <a:prstGeom prst="rect">
              <a:avLst/>
            </a:prstGeom>
          </p:spPr>
        </p:pic>
      </p:grpSp>
      <p:grpSp>
        <p:nvGrpSpPr>
          <p:cNvPr id="95" name="ключ Группа 94"/>
          <p:cNvGrpSpPr/>
          <p:nvPr/>
        </p:nvGrpSpPr>
        <p:grpSpPr>
          <a:xfrm>
            <a:off x="6749462" y="3538512"/>
            <a:ext cx="1132464" cy="1052515"/>
            <a:chOff x="6534597" y="3554748"/>
            <a:chExt cx="1132464" cy="1052515"/>
          </a:xfrm>
        </p:grpSpPr>
        <p:sp>
          <p:nvSpPr>
            <p:cNvPr id="34" name="Прямоугольник 33"/>
            <p:cNvSpPr/>
            <p:nvPr/>
          </p:nvSpPr>
          <p:spPr>
            <a:xfrm>
              <a:off x="6534597" y="3579047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74" name="Рисунок 73"/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13203" y="3554748"/>
              <a:ext cx="1052515" cy="1052515"/>
            </a:xfrm>
            <a:prstGeom prst="rect">
              <a:avLst/>
            </a:prstGeom>
          </p:spPr>
        </p:pic>
      </p:grpSp>
      <p:pic>
        <p:nvPicPr>
          <p:cNvPr id="101" name="Рисунок 100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93012" y="1529821"/>
            <a:ext cx="990882" cy="990882"/>
          </a:xfrm>
          <a:prstGeom prst="rect">
            <a:avLst/>
          </a:prstGeom>
        </p:spPr>
      </p:pic>
      <p:pic>
        <p:nvPicPr>
          <p:cNvPr id="102" name="Рисунок 101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1630" y="4608189"/>
            <a:ext cx="968870" cy="968870"/>
          </a:xfrm>
          <a:prstGeom prst="rect">
            <a:avLst/>
          </a:prstGeom>
        </p:spPr>
      </p:pic>
      <p:pic>
        <p:nvPicPr>
          <p:cNvPr id="103" name="Рисунок 102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10424" y="1478827"/>
            <a:ext cx="1041876" cy="1041876"/>
          </a:xfrm>
          <a:prstGeom prst="rect">
            <a:avLst/>
          </a:prstGeom>
        </p:spPr>
      </p:pic>
      <p:pic>
        <p:nvPicPr>
          <p:cNvPr id="105" name="Рисунок 10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34403" y="3550323"/>
            <a:ext cx="975252" cy="975252"/>
          </a:xfrm>
          <a:prstGeom prst="rect">
            <a:avLst/>
          </a:prstGeom>
        </p:spPr>
      </p:pic>
      <p:pic>
        <p:nvPicPr>
          <p:cNvPr id="106" name="Рисунок 10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88250" y="4669613"/>
            <a:ext cx="968869" cy="968869"/>
          </a:xfrm>
          <a:prstGeom prst="rect">
            <a:avLst/>
          </a:prstGeom>
        </p:spPr>
      </p:pic>
      <p:pic>
        <p:nvPicPr>
          <p:cNvPr id="107" name="Рисунок 10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028" y="2560042"/>
            <a:ext cx="1005430" cy="1005430"/>
          </a:xfrm>
          <a:prstGeom prst="rect">
            <a:avLst/>
          </a:prstGeom>
        </p:spPr>
      </p:pic>
      <p:pic>
        <p:nvPicPr>
          <p:cNvPr id="115" name="Рисунок 114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424" y="1502960"/>
            <a:ext cx="975252" cy="934824"/>
          </a:xfrm>
          <a:prstGeom prst="rect">
            <a:avLst/>
          </a:prstGeom>
        </p:spPr>
      </p:pic>
      <p:pic>
        <p:nvPicPr>
          <p:cNvPr id="116" name="Рисунок 115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310" y="1505638"/>
            <a:ext cx="1041876" cy="968939"/>
          </a:xfrm>
          <a:prstGeom prst="rect">
            <a:avLst/>
          </a:prstGeom>
        </p:spPr>
      </p:pic>
      <p:pic>
        <p:nvPicPr>
          <p:cNvPr id="117" name="Рисунок 116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482" y="2564601"/>
            <a:ext cx="1031471" cy="959263"/>
          </a:xfrm>
          <a:prstGeom prst="rect">
            <a:avLst/>
          </a:prstGeom>
        </p:spPr>
      </p:pic>
      <p:pic>
        <p:nvPicPr>
          <p:cNvPr id="118" name="Рисунок 117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059" y="4618960"/>
            <a:ext cx="996127" cy="926393"/>
          </a:xfrm>
          <a:prstGeom prst="rect">
            <a:avLst/>
          </a:prstGeom>
        </p:spPr>
      </p:pic>
      <p:pic>
        <p:nvPicPr>
          <p:cNvPr id="119" name="Рисунок 118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293" y="3575397"/>
            <a:ext cx="1013970" cy="942987"/>
          </a:xfrm>
          <a:prstGeom prst="rect">
            <a:avLst/>
          </a:prstGeom>
        </p:spPr>
      </p:pic>
      <p:pic>
        <p:nvPicPr>
          <p:cNvPr id="120" name="Рисунок 119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574" y="4608189"/>
            <a:ext cx="980349" cy="911720"/>
          </a:xfrm>
          <a:prstGeom prst="rect">
            <a:avLst/>
          </a:prstGeom>
        </p:spPr>
      </p:pic>
      <p:grpSp>
        <p:nvGrpSpPr>
          <p:cNvPr id="78" name="лев Группа 77"/>
          <p:cNvGrpSpPr/>
          <p:nvPr/>
        </p:nvGrpSpPr>
        <p:grpSpPr>
          <a:xfrm>
            <a:off x="5549276" y="1506420"/>
            <a:ext cx="1132464" cy="968157"/>
            <a:chOff x="5306242" y="1507613"/>
            <a:chExt cx="1132464" cy="968157"/>
          </a:xfrm>
        </p:grpSpPr>
        <p:sp>
          <p:nvSpPr>
            <p:cNvPr id="27" name="Прямоугольник 26"/>
            <p:cNvSpPr/>
            <p:nvPr/>
          </p:nvSpPr>
          <p:spPr>
            <a:xfrm>
              <a:off x="5306242" y="1507613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69" name="Рисунок 68"/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58558" y="1570083"/>
              <a:ext cx="862096" cy="862096"/>
            </a:xfrm>
            <a:prstGeom prst="rect">
              <a:avLst/>
            </a:prstGeom>
          </p:spPr>
        </p:pic>
      </p:grpSp>
      <p:grpSp>
        <p:nvGrpSpPr>
          <p:cNvPr id="80" name="улитка Группа 79"/>
          <p:cNvGrpSpPr/>
          <p:nvPr/>
        </p:nvGrpSpPr>
        <p:grpSpPr>
          <a:xfrm>
            <a:off x="4354290" y="2537295"/>
            <a:ext cx="1132464" cy="980428"/>
            <a:chOff x="4077887" y="2543330"/>
            <a:chExt cx="1132464" cy="980428"/>
          </a:xfrm>
        </p:grpSpPr>
        <p:sp>
          <p:nvSpPr>
            <p:cNvPr id="23" name="Прямоугольник 22"/>
            <p:cNvSpPr/>
            <p:nvPr/>
          </p:nvSpPr>
          <p:spPr>
            <a:xfrm>
              <a:off x="4077887" y="2543330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66499" y="2566077"/>
              <a:ext cx="957681" cy="957681"/>
            </a:xfrm>
            <a:prstGeom prst="rect">
              <a:avLst/>
            </a:prstGeom>
          </p:spPr>
        </p:pic>
      </p:grpSp>
      <p:grpSp>
        <p:nvGrpSpPr>
          <p:cNvPr id="82" name="каляска Группа 81"/>
          <p:cNvGrpSpPr/>
          <p:nvPr/>
        </p:nvGrpSpPr>
        <p:grpSpPr>
          <a:xfrm>
            <a:off x="3149481" y="3577868"/>
            <a:ext cx="1132464" cy="968157"/>
            <a:chOff x="2849532" y="3579047"/>
            <a:chExt cx="1132464" cy="968157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2849532" y="3579047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63" name="Рисунок 62"/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49" b="4549"/>
            <a:stretch/>
          </p:blipFill>
          <p:spPr>
            <a:xfrm>
              <a:off x="2929295" y="3595435"/>
              <a:ext cx="958664" cy="871438"/>
            </a:xfrm>
            <a:prstGeom prst="rect">
              <a:avLst/>
            </a:prstGeom>
          </p:spPr>
        </p:pic>
      </p:grpSp>
      <p:grpSp>
        <p:nvGrpSpPr>
          <p:cNvPr id="99" name="лист Группа 98"/>
          <p:cNvGrpSpPr/>
          <p:nvPr/>
        </p:nvGrpSpPr>
        <p:grpSpPr>
          <a:xfrm>
            <a:off x="6758004" y="5636306"/>
            <a:ext cx="1132464" cy="1003259"/>
            <a:chOff x="6534597" y="5650481"/>
            <a:chExt cx="1132464" cy="1003259"/>
          </a:xfrm>
        </p:grpSpPr>
        <p:sp>
          <p:nvSpPr>
            <p:cNvPr id="36" name="Прямоугольник 35"/>
            <p:cNvSpPr/>
            <p:nvPr/>
          </p:nvSpPr>
          <p:spPr>
            <a:xfrm>
              <a:off x="6534597" y="5650481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61" name="Рисунок 60"/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59717" y="5711338"/>
              <a:ext cx="942402" cy="942402"/>
            </a:xfrm>
            <a:prstGeom prst="rect">
              <a:avLst/>
            </a:prstGeom>
          </p:spPr>
        </p:pic>
      </p:grpSp>
      <p:grpSp>
        <p:nvGrpSpPr>
          <p:cNvPr id="87" name="лента Группа 86"/>
          <p:cNvGrpSpPr/>
          <p:nvPr/>
        </p:nvGrpSpPr>
        <p:grpSpPr>
          <a:xfrm>
            <a:off x="5528061" y="4518384"/>
            <a:ext cx="1165676" cy="1165676"/>
            <a:chOff x="5278506" y="4524246"/>
            <a:chExt cx="1165676" cy="1165676"/>
          </a:xfrm>
        </p:grpSpPr>
        <p:sp>
          <p:nvSpPr>
            <p:cNvPr id="30" name="Прямоугольник 29"/>
            <p:cNvSpPr/>
            <p:nvPr/>
          </p:nvSpPr>
          <p:spPr>
            <a:xfrm>
              <a:off x="5306242" y="4614764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78506" y="4524246"/>
              <a:ext cx="1165676" cy="1165676"/>
            </a:xfrm>
            <a:prstGeom prst="rect">
              <a:avLst/>
            </a:prstGeom>
          </p:spPr>
        </p:pic>
      </p:grpSp>
      <p:grpSp>
        <p:nvGrpSpPr>
          <p:cNvPr id="94" name="дельфин Группа 93"/>
          <p:cNvGrpSpPr/>
          <p:nvPr/>
        </p:nvGrpSpPr>
        <p:grpSpPr>
          <a:xfrm>
            <a:off x="7949283" y="2520703"/>
            <a:ext cx="1132464" cy="972697"/>
            <a:chOff x="7762953" y="2543330"/>
            <a:chExt cx="1132464" cy="972697"/>
          </a:xfrm>
        </p:grpSpPr>
        <p:sp>
          <p:nvSpPr>
            <p:cNvPr id="38" name="Прямоугольник 37"/>
            <p:cNvSpPr/>
            <p:nvPr/>
          </p:nvSpPr>
          <p:spPr>
            <a:xfrm>
              <a:off x="7762953" y="2543330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45" name="Рисунок 44"/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7884807" y="2599107"/>
              <a:ext cx="916920" cy="916920"/>
            </a:xfrm>
            <a:prstGeom prst="rect">
              <a:avLst/>
            </a:prstGeom>
          </p:spPr>
        </p:pic>
      </p:grpSp>
      <p:grpSp>
        <p:nvGrpSpPr>
          <p:cNvPr id="76" name="лимон  Группа 75"/>
          <p:cNvGrpSpPr/>
          <p:nvPr/>
        </p:nvGrpSpPr>
        <p:grpSpPr>
          <a:xfrm>
            <a:off x="3154259" y="1498388"/>
            <a:ext cx="1132464" cy="1000399"/>
            <a:chOff x="2849532" y="1507613"/>
            <a:chExt cx="1132464" cy="1000399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2849532" y="1507613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71" name="Рисунок 70"/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26332" y="1532760"/>
              <a:ext cx="975252" cy="975252"/>
            </a:xfrm>
            <a:prstGeom prst="rect">
              <a:avLst/>
            </a:prstGeom>
          </p:spPr>
        </p:pic>
      </p:grpSp>
      <p:grpSp>
        <p:nvGrpSpPr>
          <p:cNvPr id="84" name="пальма Группа 83"/>
          <p:cNvGrpSpPr/>
          <p:nvPr/>
        </p:nvGrpSpPr>
        <p:grpSpPr>
          <a:xfrm>
            <a:off x="5564299" y="3512188"/>
            <a:ext cx="1132464" cy="1072468"/>
            <a:chOff x="5306242" y="3531970"/>
            <a:chExt cx="1132464" cy="1072468"/>
          </a:xfrm>
        </p:grpSpPr>
        <p:sp>
          <p:nvSpPr>
            <p:cNvPr id="29" name="Прямоугольник 28"/>
            <p:cNvSpPr/>
            <p:nvPr/>
          </p:nvSpPr>
          <p:spPr>
            <a:xfrm>
              <a:off x="5306242" y="3579047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59" name="Рисунок 58"/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61432" y="3531970"/>
              <a:ext cx="1072468" cy="1072468"/>
            </a:xfrm>
            <a:prstGeom prst="rect">
              <a:avLst/>
            </a:prstGeom>
          </p:spPr>
        </p:pic>
      </p:grpSp>
      <p:grpSp>
        <p:nvGrpSpPr>
          <p:cNvPr id="85" name="улей Группа 84"/>
          <p:cNvGrpSpPr/>
          <p:nvPr/>
        </p:nvGrpSpPr>
        <p:grpSpPr>
          <a:xfrm>
            <a:off x="3141966" y="4612265"/>
            <a:ext cx="1132464" cy="968157"/>
            <a:chOff x="2849532" y="4614764"/>
            <a:chExt cx="1132464" cy="968157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2849532" y="4614764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60" name="Рисунок 59"/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88818" y="4621459"/>
              <a:ext cx="958840" cy="958840"/>
            </a:xfrm>
            <a:prstGeom prst="rect">
              <a:avLst/>
            </a:prstGeom>
          </p:spPr>
        </p:pic>
      </p:grpSp>
      <p:grpSp>
        <p:nvGrpSpPr>
          <p:cNvPr id="98" name="хлеб Группа 97"/>
          <p:cNvGrpSpPr/>
          <p:nvPr/>
        </p:nvGrpSpPr>
        <p:grpSpPr>
          <a:xfrm>
            <a:off x="7964816" y="4608902"/>
            <a:ext cx="1132464" cy="982420"/>
            <a:chOff x="7762953" y="4614764"/>
            <a:chExt cx="1132464" cy="982420"/>
          </a:xfrm>
        </p:grpSpPr>
        <p:sp>
          <p:nvSpPr>
            <p:cNvPr id="40" name="Прямоугольник 39"/>
            <p:cNvSpPr/>
            <p:nvPr/>
          </p:nvSpPr>
          <p:spPr>
            <a:xfrm>
              <a:off x="7762953" y="4614764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49701" y="4628314"/>
              <a:ext cx="968870" cy="968870"/>
            </a:xfrm>
            <a:prstGeom prst="rect">
              <a:avLst/>
            </a:prstGeom>
          </p:spPr>
        </p:pic>
      </p:grpSp>
      <p:grpSp>
        <p:nvGrpSpPr>
          <p:cNvPr id="91" name="след Группа 90"/>
          <p:cNvGrpSpPr/>
          <p:nvPr/>
        </p:nvGrpSpPr>
        <p:grpSpPr>
          <a:xfrm>
            <a:off x="6748119" y="1495477"/>
            <a:ext cx="1132464" cy="1056644"/>
            <a:chOff x="6534597" y="1507613"/>
            <a:chExt cx="1132464" cy="1056644"/>
          </a:xfrm>
        </p:grpSpPr>
        <p:sp>
          <p:nvSpPr>
            <p:cNvPr id="32" name="Прямоугольник 31"/>
            <p:cNvSpPr/>
            <p:nvPr/>
          </p:nvSpPr>
          <p:spPr>
            <a:xfrm>
              <a:off x="6534597" y="1507613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75" name="Рисунок 74"/>
            <p:cNvPicPr>
              <a:picLocks noChangeAspect="1"/>
            </p:cNvPicPr>
            <p:nvPr/>
          </p:nvPicPr>
          <p:blipFill>
            <a:blip r:embed="rId5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73639" y="1589006"/>
              <a:ext cx="975251" cy="975251"/>
            </a:xfrm>
            <a:prstGeom prst="rect">
              <a:avLst/>
            </a:prstGeom>
          </p:spPr>
        </p:pic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5352A925-990F-33AB-38FB-24A04803CFAA}"/>
              </a:ext>
            </a:extLst>
          </p:cNvPr>
          <p:cNvGrpSpPr/>
          <p:nvPr/>
        </p:nvGrpSpPr>
        <p:grpSpPr>
          <a:xfrm>
            <a:off x="5555797" y="5636306"/>
            <a:ext cx="1132464" cy="968157"/>
            <a:chOff x="5555797" y="5636306"/>
            <a:chExt cx="1132464" cy="968157"/>
          </a:xfrm>
        </p:grpSpPr>
        <p:sp>
          <p:nvSpPr>
            <p:cNvPr id="31" name="Прямоугольник 30"/>
            <p:cNvSpPr/>
            <p:nvPr/>
          </p:nvSpPr>
          <p:spPr>
            <a:xfrm>
              <a:off x="5555797" y="5636306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4" name="Овал 43">
              <a:extLst>
                <a:ext uri="{FF2B5EF4-FFF2-40B4-BE49-F238E27FC236}">
                  <a16:creationId xmlns:a16="http://schemas.microsoft.com/office/drawing/2014/main" id="{37304ACF-8FE7-EC7F-5A92-F04188088506}"/>
                </a:ext>
              </a:extLst>
            </p:cNvPr>
            <p:cNvSpPr/>
            <p:nvPr/>
          </p:nvSpPr>
          <p:spPr>
            <a:xfrm>
              <a:off x="5898445" y="5680920"/>
              <a:ext cx="450404" cy="878928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53CAED95-7F78-508B-3A3F-51CB16CAA73B}"/>
              </a:ext>
            </a:extLst>
          </p:cNvPr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465" y="3749296"/>
            <a:ext cx="2870808" cy="2870808"/>
          </a:xfrm>
          <a:prstGeom prst="rect">
            <a:avLst/>
          </a:prstGeom>
        </p:spPr>
      </p:pic>
      <p:pic>
        <p:nvPicPr>
          <p:cNvPr id="110" name="Рисунок 109">
            <a:extLst>
              <a:ext uri="{FF2B5EF4-FFF2-40B4-BE49-F238E27FC236}">
                <a16:creationId xmlns:a16="http://schemas.microsoft.com/office/drawing/2014/main" id="{24C1F2D2-5991-8B79-F05F-B70CF512F515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33" y="193245"/>
            <a:ext cx="822666" cy="711894"/>
          </a:xfrm>
          <a:prstGeom prst="rect">
            <a:avLst/>
          </a:prstGeom>
        </p:spPr>
      </p:pic>
      <p:pic>
        <p:nvPicPr>
          <p:cNvPr id="122" name="Рисунок 121">
            <a:extLst>
              <a:ext uri="{FF2B5EF4-FFF2-40B4-BE49-F238E27FC236}">
                <a16:creationId xmlns:a16="http://schemas.microsoft.com/office/drawing/2014/main" id="{977E82A2-511E-98E3-CC1C-1C258E821AA0}"/>
              </a:ext>
            </a:extLst>
          </p:cNvPr>
          <p:cNvPicPr>
            <a:picLocks noChangeAspect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353" y="1330227"/>
            <a:ext cx="4563910" cy="483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75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0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8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8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4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8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4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274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5" fill="hold">
                      <p:stCondLst>
                        <p:cond delay="0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8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4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294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5" fill="hold">
                      <p:stCondLst>
                        <p:cond delay="0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8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4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31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5" fill="hold">
                      <p:stCondLst>
                        <p:cond delay="0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8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322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3" fill="hold">
                      <p:stCondLst>
                        <p:cond delay="0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8" fill="hold">
                      <p:stCondLst>
                        <p:cond delay="indefinite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1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bca26f3889678eeaa0bb719fead5ae4f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29a91b777a59bc7ef03411fc66b8828d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B286AB47-4A46-451C-9AE1-71A133AA14D2}"/>
</file>

<file path=customXml/itemProps2.xml><?xml version="1.0" encoding="utf-8"?>
<ds:datastoreItem xmlns:ds="http://schemas.openxmlformats.org/officeDocument/2006/customXml" ds:itemID="{0D0DA863-88DF-4977-B9BA-DA9D32CD0443}"/>
</file>

<file path=customXml/itemProps3.xml><?xml version="1.0" encoding="utf-8"?>
<ds:datastoreItem xmlns:ds="http://schemas.openxmlformats.org/officeDocument/2006/customXml" ds:itemID="{5DF134BE-A13C-4759-87E9-876DCA610F6A}"/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Тема Office</vt:lpstr>
      <vt:lpstr>1_Тема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4</cp:revision>
  <dcterms:created xsi:type="dcterms:W3CDTF">2025-11-11T23:14:04Z</dcterms:created>
  <dcterms:modified xsi:type="dcterms:W3CDTF">2025-11-14T08:10:28Z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