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8623-93E0-E7DF-849C-9AB64ECE1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60130-C0F9-AD67-060D-CDC9B7A15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F2088-08BA-1D68-806B-913408C4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F2491-91FB-C87A-20E9-D8381D0C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028A6-2A57-2FA3-4BFC-828557F9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FF82B-B010-28FB-9C7C-9FE8283A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1A97E-51DA-FB2F-0E1B-0DF86FC22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BDE18-B673-E4D2-0074-99662FC3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E365A-DD40-A845-E4BD-46BB6933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B269A-595B-56B8-0166-C55A73CA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91EB5E-D33F-617C-A6EC-8521BB934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9F097-ED83-0532-B040-5590B2C3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885B1-C194-7E86-6C82-8786694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97676-4435-E87A-0893-584F4FED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38D08-77BE-3F2D-EAD7-B4830435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4A94-A985-D0A4-430D-19121A33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B7EF8-97D8-EAD5-24C7-1F16A86D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C3027-ED0C-9300-915E-A6A0020A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54CC7-3074-F368-9E77-B03E9C31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D5F20-2EF3-D017-7577-EAFE4DD5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71B3C-9D07-3AE7-6852-9B9B30DB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E7F92-7637-C745-C8C0-5CFFAD6E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90B8C-F856-F574-D9B0-E8FD689C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1708B-C79D-8227-735D-F261CCF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1D0E8-996D-0EE6-E233-FF7A13E9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9FDEA-7F23-3FD7-4291-EE4EEB74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E0EB6-0409-8F9F-D5DC-1387AB075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12E77-0D09-6857-6481-C8C6CBC7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90025-B884-99CC-954B-40CD7238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0CB25-BB52-CB28-D204-A3710786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B6539-9984-7542-EB68-C5C61D2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3789D-B049-0589-19DD-576C2D10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4E332-58F8-A624-EAD3-B651CFBC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3FE14-9D33-09C9-0B63-1D24E9C3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46E88E-DFFB-C219-2477-B9B48C817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C16B5E-CF21-CCAA-0C5E-0462172EA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C6284-0ED3-7AFF-DA22-DE274A38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5653EB-1817-FD4C-1571-C091EE20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BBB9B3-E726-743B-3264-06D1A2A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37E82-FD16-AB80-64BE-48A3913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EBB0E3-4387-6C12-29E8-F70C8F11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1CCF92-7D7D-102D-1FA1-D1F2EFD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BA221B-1B55-CAB1-88D8-8B4BCFC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5B8C11-49C3-6138-6DE9-D9589D8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A54906-B215-8138-F84C-25210B0F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782F-BC10-9A19-1B68-0F8D8054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AF9-AE85-5240-4BF9-896370C0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7B64-1DF3-4E97-0856-863DE6F4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E6CB4-91EC-1709-56C8-ED06B12A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DE857-DFEB-6D0A-F998-02B22283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0A07F-97E8-E0B1-8EAA-6E4335C3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85FC-CA51-6981-DB31-3173BFC1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0E547-F9E7-AE7D-8B25-3A0CAA72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55997C-525E-D655-735C-A1B6C3236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D059F-AD93-AC2D-7599-1479B130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3E27D-C292-0C93-1AB7-90666550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27976-6F1C-D816-139A-B94BD750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DC9F8-9041-8D64-702F-554CBB34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FB8E9-2495-8D72-E409-F2229F34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0CD6-B1F0-7535-6534-36BBD35F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32F6C-704F-2FCF-81FE-5776F28D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C226-EB5E-437A-B633-50317B37CE5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5EDDF-2F4A-F4C9-9FD3-216C164E4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C694D-3A2D-0275-53C2-B935AE59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4EE9-13DD-4F65-A8F5-223CA3882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073" y="-241588"/>
            <a:ext cx="12468146" cy="71246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785" y="2984890"/>
            <a:ext cx="3724552" cy="3724552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F91274C3-3E33-F788-3B76-8DA51CA28403}"/>
              </a:ext>
            </a:extLst>
          </p:cNvPr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0C5B22-90E9-D18A-487B-E71276DB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DC7459-2361-4884-82BA-6129CF22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EB4AF6-8E0F-2AE1-E22D-4123D209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8DE4C-7BB4-EAF9-4B83-100CE295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9EF603-DF7A-3919-8CAA-155FFF57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68" y="3387628"/>
            <a:ext cx="1487553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C402C-28D8-F9EC-CD2D-666AD23A8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EAC28-C88F-F65C-F249-28C9C6B7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0F1D07-3421-B2A1-2100-225ED1AA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3EE6E-5A51-64AD-40C0-890FA6AD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CDBA1B-D8D4-CAD9-574E-E1A6F6C3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100" y="3427508"/>
            <a:ext cx="1487553" cy="1426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40D491-12AD-10D8-5C16-9D545918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21" y="3422512"/>
            <a:ext cx="1487553" cy="1426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423A18-8772-A908-CAA1-F30AB7AD1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1F7999-40EC-15CE-8BEE-31CC994C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34141A-B21F-1374-6DAF-0F0EE01B0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8444F1-394A-25C0-3923-A8C00E4D259E}"/>
              </a:ext>
            </a:extLst>
          </p:cNvPr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9244EB6-4BA5-BF81-9F50-8CE9F8102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099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D950F9-65E5-81F7-DA35-C541B88D7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993" y="3483666"/>
            <a:ext cx="1384637" cy="13846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439289-4CE7-757C-6F61-0603EACFF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F96049-98AE-8CB4-D1AF-BED8F91E8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91" y="377099"/>
            <a:ext cx="1278376" cy="12783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1AC0C1-E235-FD80-6E8E-7655D0E14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655" y="422776"/>
            <a:ext cx="1157447" cy="11780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CA3397-F69A-BEE5-3C1D-A9DE26838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724" y="500746"/>
            <a:ext cx="1193839" cy="1193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1783F5-9144-070F-C204-1925C1132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45" y="2147491"/>
            <a:ext cx="1131517" cy="110074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26A991-2D17-0C23-D922-EB28171EAA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031" y="2036330"/>
            <a:ext cx="1297325" cy="129732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49AC707-5F5B-0F37-C7BB-B42996C2A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211" y="1952388"/>
            <a:ext cx="1323478" cy="13234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A830012-AA1F-698F-A131-F94B4BB49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421" y="3545060"/>
            <a:ext cx="1064369" cy="10643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E4976D-6999-172D-738F-A71C409A25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691" y="3475922"/>
            <a:ext cx="1237685" cy="12376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ACCE1E0-4121-1337-0BAA-51118A375E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987" y="5228913"/>
            <a:ext cx="778372" cy="99502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343D151-8916-0AB7-7BB9-BD41B6CF32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90880">
            <a:off x="2551115" y="5058359"/>
            <a:ext cx="1394698" cy="139469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9FBC59C-6316-8EE3-5CB7-C4737E26EA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2449" y="5059993"/>
            <a:ext cx="1420908" cy="1420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3C194-9D04-A10F-1E5E-3B6EE606E7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13" y="-173315"/>
            <a:ext cx="2626232" cy="27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2DF2B50-6B04-4B30-B68E-CDED35A22423}"/>
</file>

<file path=customXml/itemProps2.xml><?xml version="1.0" encoding="utf-8"?>
<ds:datastoreItem xmlns:ds="http://schemas.openxmlformats.org/officeDocument/2006/customXml" ds:itemID="{195CBA46-30A3-4BC5-9F29-5FF059A2774B}"/>
</file>

<file path=customXml/itemProps3.xml><?xml version="1.0" encoding="utf-8"?>
<ds:datastoreItem xmlns:ds="http://schemas.openxmlformats.org/officeDocument/2006/customXml" ds:itemID="{CDE29438-7F87-4C5D-8032-C23AE4C4942B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2025-11-13T17:30:58Z</dcterms:created>
  <dcterms:modified xsi:type="dcterms:W3CDTF">2025-11-13T17:45:24Z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