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132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045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558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47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98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197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647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52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522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886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681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3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369" y="-163306"/>
            <a:ext cx="13835577" cy="75457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7" r="5630" b="11333"/>
          <a:stretch/>
        </p:blipFill>
        <p:spPr>
          <a:xfrm>
            <a:off x="528110" y="420625"/>
            <a:ext cx="923343" cy="890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5" t="1511" r="23536" b="-351"/>
          <a:stretch/>
        </p:blipFill>
        <p:spPr>
          <a:xfrm>
            <a:off x="10409701" y="3904889"/>
            <a:ext cx="1439918" cy="286200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901982" y="3609554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/>
          <p:cNvSpPr/>
          <p:nvPr/>
        </p:nvSpPr>
        <p:spPr>
          <a:xfrm>
            <a:off x="5727990" y="5362975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164663" y="2339075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/>
          <p:cNvSpPr/>
          <p:nvPr/>
        </p:nvSpPr>
        <p:spPr>
          <a:xfrm>
            <a:off x="8757423" y="3222201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/>
          <p:cNvSpPr/>
          <p:nvPr/>
        </p:nvSpPr>
        <p:spPr>
          <a:xfrm>
            <a:off x="5349329" y="2175540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 r="14025"/>
          <a:stretch/>
        </p:blipFill>
        <p:spPr>
          <a:xfrm>
            <a:off x="6164420" y="3658717"/>
            <a:ext cx="875267" cy="12173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32" y="2466628"/>
            <a:ext cx="1081896" cy="1074236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2130304" y="2844739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/>
          <p:cNvSpPr/>
          <p:nvPr/>
        </p:nvSpPr>
        <p:spPr>
          <a:xfrm>
            <a:off x="3795326" y="3384236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r="20733"/>
          <a:stretch/>
        </p:blipFill>
        <p:spPr>
          <a:xfrm>
            <a:off x="4013595" y="3384236"/>
            <a:ext cx="796425" cy="1250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4" t="7003" r="15936" b="7991"/>
          <a:stretch/>
        </p:blipFill>
        <p:spPr>
          <a:xfrm>
            <a:off x="2422113" y="2916402"/>
            <a:ext cx="849185" cy="1129498"/>
          </a:xfrm>
          <a:prstGeom prst="rect">
            <a:avLst/>
          </a:prstGeom>
        </p:spPr>
      </p:pic>
      <p:sp>
        <p:nvSpPr>
          <p:cNvPr id="39" name="Овал 38"/>
          <p:cNvSpPr/>
          <p:nvPr/>
        </p:nvSpPr>
        <p:spPr>
          <a:xfrm>
            <a:off x="1919989" y="4438632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/>
          <p:cNvSpPr/>
          <p:nvPr/>
        </p:nvSpPr>
        <p:spPr>
          <a:xfrm>
            <a:off x="3883598" y="4906948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55" y="2313116"/>
            <a:ext cx="1086543" cy="10865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357" r="1"/>
          <a:stretch/>
        </p:blipFill>
        <p:spPr>
          <a:xfrm>
            <a:off x="5846470" y="5589662"/>
            <a:ext cx="1162871" cy="9674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r="13735"/>
          <a:stretch/>
        </p:blipFill>
        <p:spPr>
          <a:xfrm>
            <a:off x="2145486" y="4535674"/>
            <a:ext cx="873907" cy="11275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r="21686"/>
          <a:stretch/>
        </p:blipFill>
        <p:spPr>
          <a:xfrm flipH="1">
            <a:off x="4209130" y="4912668"/>
            <a:ext cx="680485" cy="11827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20156" r="14392" b="11163"/>
          <a:stretch/>
        </p:blipFill>
        <p:spPr>
          <a:xfrm>
            <a:off x="9054015" y="3522610"/>
            <a:ext cx="757656" cy="7645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5620722" y="5379767"/>
            <a:ext cx="1557146" cy="124267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3755358" y="4894506"/>
            <a:ext cx="1557146" cy="124267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1847244" y="4438632"/>
            <a:ext cx="1645861" cy="1313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2034204" y="2862438"/>
            <a:ext cx="1601504" cy="127807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3701241" y="3410138"/>
            <a:ext cx="1557146" cy="1242674"/>
          </a:xfrm>
          <a:prstGeom prst="rect">
            <a:avLst/>
          </a:prstGeom>
          <a:ln>
            <a:noFill/>
          </a:ln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5188663" y="2161045"/>
            <a:ext cx="1654173" cy="132010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5786216" y="3656864"/>
            <a:ext cx="1557146" cy="124267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6991844" y="2343740"/>
            <a:ext cx="1557146" cy="124267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8671060" y="3283552"/>
            <a:ext cx="1557146" cy="124267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10080" r="10109" b="9757"/>
          <a:stretch/>
        </p:blipFill>
        <p:spPr>
          <a:xfrm>
            <a:off x="4457777" y="1310694"/>
            <a:ext cx="3968951" cy="3890046"/>
          </a:xfrm>
          <a:prstGeom prst="rect">
            <a:avLst/>
          </a:prstGeom>
        </p:spPr>
      </p:pic>
      <p:sp>
        <p:nvSpPr>
          <p:cNvPr id="43" name="Округлений прямокутник 42"/>
          <p:cNvSpPr/>
          <p:nvPr/>
        </p:nvSpPr>
        <p:spPr>
          <a:xfrm>
            <a:off x="5085348" y="300878"/>
            <a:ext cx="863786" cy="8153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Округлений прямокутник 56"/>
          <p:cNvSpPr/>
          <p:nvPr/>
        </p:nvSpPr>
        <p:spPr>
          <a:xfrm>
            <a:off x="6751278" y="299385"/>
            <a:ext cx="951212" cy="8490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6444" r="10000" b="20741"/>
          <a:stretch/>
        </p:blipFill>
        <p:spPr>
          <a:xfrm>
            <a:off x="5188663" y="376345"/>
            <a:ext cx="587474" cy="68057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18186" b="20840"/>
          <a:stretch/>
        </p:blipFill>
        <p:spPr>
          <a:xfrm>
            <a:off x="6862754" y="394725"/>
            <a:ext cx="728259" cy="70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3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32" presetClass="emph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2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04" dur="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380" fill="hold">
                                          <p:stCondLst>
                                            <p:cond delay="3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380" fill="hold">
                                          <p:stCondLst>
                                            <p:cond delay="7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380" fill="hold">
                                          <p:stCondLst>
                                            <p:cond delay="114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38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2" presetClass="emph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43" grpId="0" animBg="1"/>
      <p:bldP spid="43" grpId="1" animBg="1"/>
      <p:bldP spid="43" grpId="2" animBg="1"/>
      <p:bldP spid="43" grpId="4" animBg="1"/>
      <p:bldP spid="43" grpId="5" animBg="1"/>
      <p:bldP spid="43" grpId="6" animBg="1"/>
      <p:bldP spid="43" grpId="7" animBg="1"/>
      <p:bldP spid="43" grpId="8" animBg="1"/>
      <p:bldP spid="43" grpId="9" animBg="1"/>
      <p:bldP spid="43" grpId="10" animBg="1"/>
      <p:bldP spid="43" grpId="11" animBg="1"/>
      <p:bldP spid="43" grpId="12" animBg="1"/>
      <p:bldP spid="43" grpId="13" animBg="1"/>
      <p:bldP spid="43" grpId="14" animBg="1"/>
      <p:bldP spid="43" grpId="15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7" grpId="6" animBg="1"/>
      <p:bldP spid="57" grpId="7" animBg="1"/>
      <p:bldP spid="57" grpId="8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C4CA29D-7256-4353-8640-AE33D53B30EE}"/>
</file>

<file path=customXml/itemProps2.xml><?xml version="1.0" encoding="utf-8"?>
<ds:datastoreItem xmlns:ds="http://schemas.openxmlformats.org/officeDocument/2006/customXml" ds:itemID="{6057CB40-F690-4A03-B360-4E4C254F7964}"/>
</file>

<file path=customXml/itemProps3.xml><?xml version="1.0" encoding="utf-8"?>
<ds:datastoreItem xmlns:ds="http://schemas.openxmlformats.org/officeDocument/2006/customXml" ds:itemID="{70399CA0-D21F-466C-BE9F-7C3FEB7FE82B}"/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Олександрівна</dc:creator>
  <cp:lastModifiedBy>Олександрівна</cp:lastModifiedBy>
  <cp:revision>56</cp:revision>
  <dcterms:created xsi:type="dcterms:W3CDTF">2025-11-04T08:28:17Z</dcterms:created>
  <dcterms:modified xsi:type="dcterms:W3CDTF">2025-11-13T13:57:44Z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