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59964-2E56-3ECC-735A-1163A28DE2D6}" v="9" dt="2025-11-20T10:29:02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0" y="-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DC1839E-CB9C-E0A0-E20D-37F558133F51}"/>
    <pc:docChg chg="modSld">
      <pc:chgData name="somovaasya3" userId="S::somovaasya3_gmail.com#ext#@slideedu.onmicrosoft.com::05b36399-d501-4a7b-87fd-615099445ab5" providerId="AD" clId="Web-{BDC1839E-CB9C-E0A0-E20D-37F558133F51}" dt="2025-11-14T08:28:04.937" v="2" actId="20577"/>
      <pc:docMkLst>
        <pc:docMk/>
      </pc:docMkLst>
      <pc:sldChg chg="modSp">
        <pc:chgData name="somovaasya3" userId="S::somovaasya3_gmail.com#ext#@slideedu.onmicrosoft.com::05b36399-d501-4a7b-87fd-615099445ab5" providerId="AD" clId="Web-{BDC1839E-CB9C-E0A0-E20D-37F558133F51}" dt="2025-11-14T08:28:04.937" v="2" actId="20577"/>
        <pc:sldMkLst>
          <pc:docMk/>
          <pc:sldMk cId="870701490" sldId="256"/>
        </pc:sldMkLst>
        <pc:spChg chg="mod">
          <ac:chgData name="somovaasya3" userId="S::somovaasya3_gmail.com#ext#@slideedu.onmicrosoft.com::05b36399-d501-4a7b-87fd-615099445ab5" providerId="AD" clId="Web-{BDC1839E-CB9C-E0A0-E20D-37F558133F51}" dt="2025-11-14T08:28:04.937" v="2" actId="20577"/>
          <ac:spMkLst>
            <pc:docMk/>
            <pc:sldMk cId="870701490" sldId="256"/>
            <ac:spMk id="31" creationId="{294E81B2-275E-4CD9-8A61-EF8173B9A4E9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8B159964-2E56-3ECC-735A-1163A28DE2D6}"/>
    <pc:docChg chg="modSld">
      <pc:chgData name="somovaasya3" userId="S::somovaasya3_gmail.com#ext#@slideedu.onmicrosoft.com::05b36399-d501-4a7b-87fd-615099445ab5" providerId="AD" clId="Web-{8B159964-2E56-3ECC-735A-1163A28DE2D6}" dt="2025-11-20T10:28:58.055" v="6" actId="20577"/>
      <pc:docMkLst>
        <pc:docMk/>
      </pc:docMkLst>
      <pc:sldChg chg="modSp">
        <pc:chgData name="somovaasya3" userId="S::somovaasya3_gmail.com#ext#@slideedu.onmicrosoft.com::05b36399-d501-4a7b-87fd-615099445ab5" providerId="AD" clId="Web-{8B159964-2E56-3ECC-735A-1163A28DE2D6}" dt="2025-11-20T10:28:58.055" v="6" actId="20577"/>
        <pc:sldMkLst>
          <pc:docMk/>
          <pc:sldMk cId="870701490" sldId="256"/>
        </pc:sldMkLst>
        <pc:spChg chg="mod">
          <ac:chgData name="somovaasya3" userId="S::somovaasya3_gmail.com#ext#@slideedu.onmicrosoft.com::05b36399-d501-4a7b-87fd-615099445ab5" providerId="AD" clId="Web-{8B159964-2E56-3ECC-735A-1163A28DE2D6}" dt="2025-11-20T10:28:58.055" v="6" actId="20577"/>
          <ac:spMkLst>
            <pc:docMk/>
            <pc:sldMk cId="870701490" sldId="256"/>
            <ac:spMk id="27" creationId="{9432F18E-EE55-41E1-9F3B-AE75747A776A}"/>
          </ac:spMkLst>
        </pc:spChg>
        <pc:spChg chg="mod">
          <ac:chgData name="somovaasya3" userId="S::somovaasya3_gmail.com#ext#@slideedu.onmicrosoft.com::05b36399-d501-4a7b-87fd-615099445ab5" providerId="AD" clId="Web-{8B159964-2E56-3ECC-735A-1163A28DE2D6}" dt="2025-11-20T10:28:44.430" v="3" actId="20577"/>
          <ac:spMkLst>
            <pc:docMk/>
            <pc:sldMk cId="870701490" sldId="256"/>
            <ac:spMk id="28" creationId="{83E64DCA-1F3C-4856-BCED-40DBDA41CD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F0A0-286C-4CD6-AD62-FD1DE430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F084A64-33FB-48FC-B3C2-56BB0258A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FCFFC-D9AA-45D7-88A8-011B1FB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2AC1EC-79FB-4075-97EC-500CDA9D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38079C-48C0-42BA-B712-11C2695E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7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6CD9-3D71-4A7D-8732-5045B315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5D8AE1-8D26-4810-A197-DBAC42A1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8E801-F397-46DA-9287-2FC41F90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592219-1491-4128-8A51-94673634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365FA-A58B-48F2-AC7D-2A68870C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A31D36-5383-4CF4-9D2A-DA20DDB6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3F0050-B966-42CA-9570-4CC6A594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0E5B8-8A4F-4716-AF58-658A971A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2649A3-D89A-4E3E-A888-1B06E5B4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90D768-54EB-4070-B0B9-9C5F180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D437-3119-4DBB-9909-706EDA9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F98E7F-67FA-4AD2-BF43-195FEBCB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DEA9CB-FE07-430E-BEC7-EBD64BD3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0AD45A-3DA5-41F1-A78D-C1A6470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2ED5AB-EDFC-406F-87A5-526A888A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58903-E253-46A7-9E4C-83C4B2E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F3F7CF-AF4F-4DF2-9901-EC01F390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A907B0-05E5-4123-8664-93700B94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D213B-B4A2-4961-8E8C-AF568926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DD6E73-8C8E-4A35-8E15-97BE3D7C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4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97E4-8014-4C3C-9A40-EC8F8DE7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73B2BA-4D55-4C6D-87FC-91636FA2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70CCD6-315F-4EA3-87BF-3D757C65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B0AA3-7C7D-4C94-AD82-F869529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7FF142-45DD-4A74-8E94-23CBD50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0171A9-45A0-4176-B003-42EE8FB5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0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0DC1-36CA-41A5-A284-675F70B9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51C060-9A81-4690-9953-AB4EB6F49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2BAE16-D932-445B-AC7D-3FC383B2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1018DD-51BD-46F1-B14E-199516DC1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5D374F-007C-4E58-A126-8C0561E0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DC7382-38DC-4D59-8159-23055D33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9D1752-CEBB-4E7D-87E7-89467E25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F5AEC4F-83E2-4411-A6ED-BA67B74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2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FA02-93C1-4B54-AAF3-94C5E6FB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7A41CB-2230-4362-93D6-199AAB0D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640AC4-116E-4144-9339-834E3E8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003272-148D-4F3B-BFB4-DF8D6DE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55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C136E7-F263-4EC5-BD94-64BF1D9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C91791-005A-4401-9C92-43CD048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6F03377-2A3C-4C97-872A-838DE01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6021-46B5-496B-B0D4-D9031A1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D0F855-B6B3-43FE-A6A0-D043C002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42D991-F6A7-4345-A636-91DBBAF6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E5C6D0-EEB5-4EBD-AC96-AA960550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64D8B3-400D-4A3C-96E8-05855F4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3FA2B7-4490-46C6-BCA7-213421E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3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DC2A-446C-42FE-B174-E5E59F3F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7736C9-2A91-4F9B-97BD-479554B5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05640C-5BEF-464D-B882-BFABE0B1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6430FB-AB96-4805-AD18-33AAACBB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DDB72E-0F2A-47F8-8E18-1B854064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E0D6AD-99DE-436A-88E5-C7124E81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CAC69D-E593-4179-BEA2-7BBF09A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25009-4FFA-496F-94FD-172B09B9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96681-97E4-4B09-BF2A-B755B17F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729-A874-448E-9C2B-ED4F14D4AE4B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94DAE7-7683-4D05-9C03-18C2D4451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F2B968-DF6C-4974-8F98-C48669F1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CD47-1BEE-4961-B909-3BB68CB9C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4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32603-B42E-49CD-B58E-6C86AC26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298" cy="6961667"/>
          </a:xfrm>
          <a:prstGeom prst="rect">
            <a:avLst/>
          </a:prstGeom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8DAEF501-157A-467B-A822-63DD7831A02A}"/>
              </a:ext>
            </a:extLst>
          </p:cNvPr>
          <p:cNvSpPr/>
          <p:nvPr/>
        </p:nvSpPr>
        <p:spPr>
          <a:xfrm>
            <a:off x="3892731" y="1706692"/>
            <a:ext cx="6133985" cy="5074470"/>
          </a:xfrm>
          <a:custGeom>
            <a:avLst/>
            <a:gdLst>
              <a:gd name="csX0" fmla="*/ 0 w 6133985"/>
              <a:gd name="csY0" fmla="*/ 845762 h 5074470"/>
              <a:gd name="csX1" fmla="*/ 845762 w 6133985"/>
              <a:gd name="csY1" fmla="*/ 0 h 5074470"/>
              <a:gd name="csX2" fmla="*/ 1480399 w 6133985"/>
              <a:gd name="csY2" fmla="*/ 0 h 5074470"/>
              <a:gd name="csX3" fmla="*/ 2115037 w 6133985"/>
              <a:gd name="csY3" fmla="*/ 0 h 5074470"/>
              <a:gd name="csX4" fmla="*/ 2838523 w 6133985"/>
              <a:gd name="csY4" fmla="*/ 0 h 5074470"/>
              <a:gd name="csX5" fmla="*/ 3428736 w 6133985"/>
              <a:gd name="csY5" fmla="*/ 0 h 5074470"/>
              <a:gd name="csX6" fmla="*/ 4018948 w 6133985"/>
              <a:gd name="csY6" fmla="*/ 0 h 5074470"/>
              <a:gd name="csX7" fmla="*/ 4564736 w 6133985"/>
              <a:gd name="csY7" fmla="*/ 0 h 5074470"/>
              <a:gd name="csX8" fmla="*/ 5288223 w 6133985"/>
              <a:gd name="csY8" fmla="*/ 0 h 5074470"/>
              <a:gd name="csX9" fmla="*/ 6133985 w 6133985"/>
              <a:gd name="csY9" fmla="*/ 845762 h 5074470"/>
              <a:gd name="csX10" fmla="*/ 6133985 w 6133985"/>
              <a:gd name="csY10" fmla="*/ 1454692 h 5074470"/>
              <a:gd name="csX11" fmla="*/ 6133985 w 6133985"/>
              <a:gd name="csY11" fmla="*/ 2165111 h 5074470"/>
              <a:gd name="csX12" fmla="*/ 6133985 w 6133985"/>
              <a:gd name="csY12" fmla="*/ 2740212 h 5074470"/>
              <a:gd name="csX13" fmla="*/ 6133985 w 6133985"/>
              <a:gd name="csY13" fmla="*/ 3349142 h 5074470"/>
              <a:gd name="csX14" fmla="*/ 6133985 w 6133985"/>
              <a:gd name="csY14" fmla="*/ 4228708 h 5074470"/>
              <a:gd name="csX15" fmla="*/ 5288223 w 6133985"/>
              <a:gd name="csY15" fmla="*/ 5074470 h 5074470"/>
              <a:gd name="csX16" fmla="*/ 4564736 w 6133985"/>
              <a:gd name="csY16" fmla="*/ 5074470 h 5074470"/>
              <a:gd name="csX17" fmla="*/ 3974524 w 6133985"/>
              <a:gd name="csY17" fmla="*/ 5074470 h 5074470"/>
              <a:gd name="csX18" fmla="*/ 3295462 w 6133985"/>
              <a:gd name="csY18" fmla="*/ 5074470 h 5074470"/>
              <a:gd name="csX19" fmla="*/ 2571975 w 6133985"/>
              <a:gd name="csY19" fmla="*/ 5074470 h 5074470"/>
              <a:gd name="csX20" fmla="*/ 1892914 w 6133985"/>
              <a:gd name="csY20" fmla="*/ 5074470 h 5074470"/>
              <a:gd name="csX21" fmla="*/ 845762 w 6133985"/>
              <a:gd name="csY21" fmla="*/ 5074470 h 5074470"/>
              <a:gd name="csX22" fmla="*/ 0 w 6133985"/>
              <a:gd name="csY22" fmla="*/ 4228708 h 5074470"/>
              <a:gd name="csX23" fmla="*/ 0 w 6133985"/>
              <a:gd name="csY23" fmla="*/ 3552119 h 5074470"/>
              <a:gd name="csX24" fmla="*/ 0 w 6133985"/>
              <a:gd name="csY24" fmla="*/ 2807871 h 5074470"/>
              <a:gd name="csX25" fmla="*/ 0 w 6133985"/>
              <a:gd name="csY25" fmla="*/ 2232770 h 5074470"/>
              <a:gd name="csX26" fmla="*/ 0 w 6133985"/>
              <a:gd name="csY26" fmla="*/ 1488522 h 5074470"/>
              <a:gd name="csX27" fmla="*/ 0 w 6133985"/>
              <a:gd name="csY27" fmla="*/ 845762 h 50744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133985" h="5074470" fill="none" extrusionOk="0">
                <a:moveTo>
                  <a:pt x="0" y="845762"/>
                </a:moveTo>
                <a:cubicBezTo>
                  <a:pt x="22632" y="447553"/>
                  <a:pt x="292869" y="1876"/>
                  <a:pt x="845762" y="0"/>
                </a:cubicBezTo>
                <a:cubicBezTo>
                  <a:pt x="1103693" y="-9857"/>
                  <a:pt x="1222176" y="-12945"/>
                  <a:pt x="1480399" y="0"/>
                </a:cubicBezTo>
                <a:cubicBezTo>
                  <a:pt x="1738622" y="12945"/>
                  <a:pt x="1813389" y="4923"/>
                  <a:pt x="2115037" y="0"/>
                </a:cubicBezTo>
                <a:cubicBezTo>
                  <a:pt x="2416685" y="-4923"/>
                  <a:pt x="2609638" y="22725"/>
                  <a:pt x="2838523" y="0"/>
                </a:cubicBezTo>
                <a:cubicBezTo>
                  <a:pt x="3067408" y="-22725"/>
                  <a:pt x="3196651" y="-17120"/>
                  <a:pt x="3428736" y="0"/>
                </a:cubicBezTo>
                <a:cubicBezTo>
                  <a:pt x="3660821" y="17120"/>
                  <a:pt x="3757722" y="8711"/>
                  <a:pt x="4018948" y="0"/>
                </a:cubicBezTo>
                <a:cubicBezTo>
                  <a:pt x="4280174" y="-8711"/>
                  <a:pt x="4364432" y="-17714"/>
                  <a:pt x="4564736" y="0"/>
                </a:cubicBezTo>
                <a:cubicBezTo>
                  <a:pt x="4765040" y="17714"/>
                  <a:pt x="5036937" y="-12595"/>
                  <a:pt x="5288223" y="0"/>
                </a:cubicBezTo>
                <a:cubicBezTo>
                  <a:pt x="5769594" y="-56629"/>
                  <a:pt x="6179517" y="466010"/>
                  <a:pt x="6133985" y="845762"/>
                </a:cubicBezTo>
                <a:cubicBezTo>
                  <a:pt x="6125267" y="1076097"/>
                  <a:pt x="6108524" y="1310060"/>
                  <a:pt x="6133985" y="1454692"/>
                </a:cubicBezTo>
                <a:cubicBezTo>
                  <a:pt x="6159447" y="1599324"/>
                  <a:pt x="6134009" y="1928165"/>
                  <a:pt x="6133985" y="2165111"/>
                </a:cubicBezTo>
                <a:cubicBezTo>
                  <a:pt x="6133961" y="2402057"/>
                  <a:pt x="6144955" y="2471704"/>
                  <a:pt x="6133985" y="2740212"/>
                </a:cubicBezTo>
                <a:cubicBezTo>
                  <a:pt x="6123015" y="3008720"/>
                  <a:pt x="6153941" y="3174327"/>
                  <a:pt x="6133985" y="3349142"/>
                </a:cubicBezTo>
                <a:cubicBezTo>
                  <a:pt x="6114030" y="3523957"/>
                  <a:pt x="6172745" y="3995511"/>
                  <a:pt x="6133985" y="4228708"/>
                </a:cubicBezTo>
                <a:cubicBezTo>
                  <a:pt x="6092396" y="4613131"/>
                  <a:pt x="5762236" y="5039113"/>
                  <a:pt x="5288223" y="5074470"/>
                </a:cubicBezTo>
                <a:cubicBezTo>
                  <a:pt x="5003589" y="5096890"/>
                  <a:pt x="4720295" y="5102246"/>
                  <a:pt x="4564736" y="5074470"/>
                </a:cubicBezTo>
                <a:cubicBezTo>
                  <a:pt x="4409177" y="5046694"/>
                  <a:pt x="4178597" y="5054905"/>
                  <a:pt x="3974524" y="5074470"/>
                </a:cubicBezTo>
                <a:cubicBezTo>
                  <a:pt x="3770451" y="5094035"/>
                  <a:pt x="3437504" y="5072203"/>
                  <a:pt x="3295462" y="5074470"/>
                </a:cubicBezTo>
                <a:cubicBezTo>
                  <a:pt x="3153420" y="5076737"/>
                  <a:pt x="2823421" y="5095570"/>
                  <a:pt x="2571975" y="5074470"/>
                </a:cubicBezTo>
                <a:cubicBezTo>
                  <a:pt x="2320529" y="5053370"/>
                  <a:pt x="2156510" y="5105310"/>
                  <a:pt x="1892914" y="5074470"/>
                </a:cubicBezTo>
                <a:cubicBezTo>
                  <a:pt x="1629318" y="5043630"/>
                  <a:pt x="1297896" y="5085543"/>
                  <a:pt x="845762" y="5074470"/>
                </a:cubicBezTo>
                <a:cubicBezTo>
                  <a:pt x="302197" y="5042208"/>
                  <a:pt x="-15258" y="4711427"/>
                  <a:pt x="0" y="4228708"/>
                </a:cubicBezTo>
                <a:cubicBezTo>
                  <a:pt x="-17663" y="4016509"/>
                  <a:pt x="27368" y="3821093"/>
                  <a:pt x="0" y="3552119"/>
                </a:cubicBezTo>
                <a:cubicBezTo>
                  <a:pt x="-27368" y="3283145"/>
                  <a:pt x="26057" y="3106492"/>
                  <a:pt x="0" y="2807871"/>
                </a:cubicBezTo>
                <a:cubicBezTo>
                  <a:pt x="-26057" y="2509250"/>
                  <a:pt x="-22557" y="2354678"/>
                  <a:pt x="0" y="2232770"/>
                </a:cubicBezTo>
                <a:cubicBezTo>
                  <a:pt x="22557" y="2110862"/>
                  <a:pt x="13837" y="1803904"/>
                  <a:pt x="0" y="1488522"/>
                </a:cubicBezTo>
                <a:cubicBezTo>
                  <a:pt x="-13837" y="1173140"/>
                  <a:pt x="16594" y="1085916"/>
                  <a:pt x="0" y="845762"/>
                </a:cubicBezTo>
                <a:close/>
              </a:path>
              <a:path w="6133985" h="5074470" stroke="0" extrusionOk="0">
                <a:moveTo>
                  <a:pt x="0" y="845762"/>
                </a:moveTo>
                <a:cubicBezTo>
                  <a:pt x="-57528" y="477034"/>
                  <a:pt x="410027" y="-21212"/>
                  <a:pt x="845762" y="0"/>
                </a:cubicBezTo>
                <a:cubicBezTo>
                  <a:pt x="1050143" y="14565"/>
                  <a:pt x="1253707" y="-3987"/>
                  <a:pt x="1524824" y="0"/>
                </a:cubicBezTo>
                <a:cubicBezTo>
                  <a:pt x="1795941" y="3987"/>
                  <a:pt x="1889601" y="-28118"/>
                  <a:pt x="2159461" y="0"/>
                </a:cubicBezTo>
                <a:cubicBezTo>
                  <a:pt x="2429321" y="28118"/>
                  <a:pt x="2560802" y="-31343"/>
                  <a:pt x="2794098" y="0"/>
                </a:cubicBezTo>
                <a:cubicBezTo>
                  <a:pt x="3027394" y="31343"/>
                  <a:pt x="3244751" y="22273"/>
                  <a:pt x="3428736" y="0"/>
                </a:cubicBezTo>
                <a:cubicBezTo>
                  <a:pt x="3612721" y="-22273"/>
                  <a:pt x="3884495" y="-17011"/>
                  <a:pt x="4063373" y="0"/>
                </a:cubicBezTo>
                <a:cubicBezTo>
                  <a:pt x="4242251" y="17011"/>
                  <a:pt x="4426730" y="-13114"/>
                  <a:pt x="4609161" y="0"/>
                </a:cubicBezTo>
                <a:cubicBezTo>
                  <a:pt x="4791592" y="13114"/>
                  <a:pt x="5112835" y="-27654"/>
                  <a:pt x="5288223" y="0"/>
                </a:cubicBezTo>
                <a:cubicBezTo>
                  <a:pt x="5762579" y="-16452"/>
                  <a:pt x="6197434" y="419579"/>
                  <a:pt x="6133985" y="845762"/>
                </a:cubicBezTo>
                <a:cubicBezTo>
                  <a:pt x="6113611" y="1056888"/>
                  <a:pt x="6163124" y="1348569"/>
                  <a:pt x="6133985" y="1522351"/>
                </a:cubicBezTo>
                <a:cubicBezTo>
                  <a:pt x="6104846" y="1696133"/>
                  <a:pt x="6157343" y="2034405"/>
                  <a:pt x="6133985" y="2266599"/>
                </a:cubicBezTo>
                <a:cubicBezTo>
                  <a:pt x="6110627" y="2498793"/>
                  <a:pt x="6139808" y="2676285"/>
                  <a:pt x="6133985" y="2977018"/>
                </a:cubicBezTo>
                <a:cubicBezTo>
                  <a:pt x="6128162" y="3277751"/>
                  <a:pt x="6081433" y="3713873"/>
                  <a:pt x="6133985" y="4228708"/>
                </a:cubicBezTo>
                <a:cubicBezTo>
                  <a:pt x="6104061" y="4740477"/>
                  <a:pt x="5698143" y="5088008"/>
                  <a:pt x="5288223" y="5074470"/>
                </a:cubicBezTo>
                <a:cubicBezTo>
                  <a:pt x="5024730" y="5095485"/>
                  <a:pt x="4899256" y="5049266"/>
                  <a:pt x="4653586" y="5074470"/>
                </a:cubicBezTo>
                <a:cubicBezTo>
                  <a:pt x="4407916" y="5099674"/>
                  <a:pt x="4306432" y="5069610"/>
                  <a:pt x="4107798" y="5074470"/>
                </a:cubicBezTo>
                <a:cubicBezTo>
                  <a:pt x="3909164" y="5079330"/>
                  <a:pt x="3556293" y="5074476"/>
                  <a:pt x="3384311" y="5074470"/>
                </a:cubicBezTo>
                <a:cubicBezTo>
                  <a:pt x="3212329" y="5074464"/>
                  <a:pt x="2966729" y="5082285"/>
                  <a:pt x="2705249" y="5074470"/>
                </a:cubicBezTo>
                <a:cubicBezTo>
                  <a:pt x="2443769" y="5066655"/>
                  <a:pt x="2313000" y="5099038"/>
                  <a:pt x="2159461" y="5074470"/>
                </a:cubicBezTo>
                <a:cubicBezTo>
                  <a:pt x="2005922" y="5049902"/>
                  <a:pt x="1759188" y="5060920"/>
                  <a:pt x="1613673" y="5074470"/>
                </a:cubicBezTo>
                <a:cubicBezTo>
                  <a:pt x="1468158" y="5088020"/>
                  <a:pt x="1170955" y="5102611"/>
                  <a:pt x="845762" y="5074470"/>
                </a:cubicBezTo>
                <a:cubicBezTo>
                  <a:pt x="475575" y="5018327"/>
                  <a:pt x="-70644" y="4773529"/>
                  <a:pt x="0" y="4228708"/>
                </a:cubicBezTo>
                <a:cubicBezTo>
                  <a:pt x="-466" y="3997075"/>
                  <a:pt x="-23486" y="3803815"/>
                  <a:pt x="0" y="3585948"/>
                </a:cubicBezTo>
                <a:cubicBezTo>
                  <a:pt x="23486" y="3368081"/>
                  <a:pt x="466" y="3211704"/>
                  <a:pt x="0" y="2909359"/>
                </a:cubicBezTo>
                <a:cubicBezTo>
                  <a:pt x="-466" y="2607014"/>
                  <a:pt x="-31179" y="2514482"/>
                  <a:pt x="0" y="2165111"/>
                </a:cubicBezTo>
                <a:cubicBezTo>
                  <a:pt x="31179" y="1815740"/>
                  <a:pt x="-2841" y="1792475"/>
                  <a:pt x="0" y="1556181"/>
                </a:cubicBezTo>
                <a:cubicBezTo>
                  <a:pt x="2841" y="1319887"/>
                  <a:pt x="27569" y="1130710"/>
                  <a:pt x="0" y="845762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Трапеція 22">
            <a:extLst>
              <a:ext uri="{FF2B5EF4-FFF2-40B4-BE49-F238E27FC236}">
                <a16:creationId xmlns:a16="http://schemas.microsoft.com/office/drawing/2014/main" id="{DCD15ACA-51F2-4ED9-A0BB-94B100A7D964}"/>
              </a:ext>
            </a:extLst>
          </p:cNvPr>
          <p:cNvSpPr/>
          <p:nvPr/>
        </p:nvSpPr>
        <p:spPr>
          <a:xfrm>
            <a:off x="3933547" y="4650608"/>
            <a:ext cx="6100427" cy="486587"/>
          </a:xfrm>
          <a:custGeom>
            <a:avLst/>
            <a:gdLst>
              <a:gd name="csX0" fmla="*/ 0 w 6100427"/>
              <a:gd name="csY0" fmla="*/ 486587 h 486587"/>
              <a:gd name="csX1" fmla="*/ 246496 w 6100427"/>
              <a:gd name="csY1" fmla="*/ 253025 h 486587"/>
              <a:gd name="csX2" fmla="*/ 513534 w 6100427"/>
              <a:gd name="csY2" fmla="*/ 0 h 486587"/>
              <a:gd name="csX3" fmla="*/ 1249171 w 6100427"/>
              <a:gd name="csY3" fmla="*/ 0 h 486587"/>
              <a:gd name="csX4" fmla="*/ 1781874 w 6100427"/>
              <a:gd name="csY4" fmla="*/ 0 h 486587"/>
              <a:gd name="csX5" fmla="*/ 2263843 w 6100427"/>
              <a:gd name="csY5" fmla="*/ 0 h 486587"/>
              <a:gd name="csX6" fmla="*/ 2898013 w 6100427"/>
              <a:gd name="csY6" fmla="*/ 0 h 486587"/>
              <a:gd name="csX7" fmla="*/ 3379982 w 6100427"/>
              <a:gd name="csY7" fmla="*/ 0 h 486587"/>
              <a:gd name="csX8" fmla="*/ 3912685 w 6100427"/>
              <a:gd name="csY8" fmla="*/ 0 h 486587"/>
              <a:gd name="csX9" fmla="*/ 4648322 w 6100427"/>
              <a:gd name="csY9" fmla="*/ 0 h 486587"/>
              <a:gd name="csX10" fmla="*/ 5586893 w 6100427"/>
              <a:gd name="csY10" fmla="*/ 0 h 486587"/>
              <a:gd name="csX11" fmla="*/ 5843660 w 6100427"/>
              <a:gd name="csY11" fmla="*/ 243294 h 486587"/>
              <a:gd name="csX12" fmla="*/ 6100427 w 6100427"/>
              <a:gd name="csY12" fmla="*/ 486587 h 486587"/>
              <a:gd name="csX13" fmla="*/ 5361598 w 6100427"/>
              <a:gd name="csY13" fmla="*/ 486587 h 486587"/>
              <a:gd name="csX14" fmla="*/ 4744777 w 6100427"/>
              <a:gd name="csY14" fmla="*/ 486587 h 486587"/>
              <a:gd name="csX15" fmla="*/ 4249964 w 6100427"/>
              <a:gd name="csY15" fmla="*/ 486587 h 486587"/>
              <a:gd name="csX16" fmla="*/ 3694147 w 6100427"/>
              <a:gd name="csY16" fmla="*/ 486587 h 486587"/>
              <a:gd name="csX17" fmla="*/ 3199335 w 6100427"/>
              <a:gd name="csY17" fmla="*/ 486587 h 486587"/>
              <a:gd name="csX18" fmla="*/ 2704523 w 6100427"/>
              <a:gd name="csY18" fmla="*/ 486587 h 486587"/>
              <a:gd name="csX19" fmla="*/ 1965693 w 6100427"/>
              <a:gd name="csY19" fmla="*/ 486587 h 486587"/>
              <a:gd name="csX20" fmla="*/ 1409876 w 6100427"/>
              <a:gd name="csY20" fmla="*/ 486587 h 486587"/>
              <a:gd name="csX21" fmla="*/ 915064 w 6100427"/>
              <a:gd name="csY21" fmla="*/ 486587 h 486587"/>
              <a:gd name="csX22" fmla="*/ 0 w 6100427"/>
              <a:gd name="csY22" fmla="*/ 486587 h 4865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6100427" h="486587" fill="none" extrusionOk="0">
                <a:moveTo>
                  <a:pt x="0" y="486587"/>
                </a:moveTo>
                <a:cubicBezTo>
                  <a:pt x="116879" y="372338"/>
                  <a:pt x="188018" y="319045"/>
                  <a:pt x="246496" y="253025"/>
                </a:cubicBezTo>
                <a:cubicBezTo>
                  <a:pt x="304974" y="187005"/>
                  <a:pt x="423890" y="95799"/>
                  <a:pt x="513534" y="0"/>
                </a:cubicBezTo>
                <a:cubicBezTo>
                  <a:pt x="680031" y="-21872"/>
                  <a:pt x="987141" y="-32573"/>
                  <a:pt x="1249171" y="0"/>
                </a:cubicBezTo>
                <a:cubicBezTo>
                  <a:pt x="1511201" y="32573"/>
                  <a:pt x="1664105" y="13451"/>
                  <a:pt x="1781874" y="0"/>
                </a:cubicBezTo>
                <a:cubicBezTo>
                  <a:pt x="1899643" y="-13451"/>
                  <a:pt x="2052957" y="8289"/>
                  <a:pt x="2263843" y="0"/>
                </a:cubicBezTo>
                <a:cubicBezTo>
                  <a:pt x="2474729" y="-8289"/>
                  <a:pt x="2588767" y="-17106"/>
                  <a:pt x="2898013" y="0"/>
                </a:cubicBezTo>
                <a:cubicBezTo>
                  <a:pt x="3207259" y="17106"/>
                  <a:pt x="3197782" y="-23442"/>
                  <a:pt x="3379982" y="0"/>
                </a:cubicBezTo>
                <a:cubicBezTo>
                  <a:pt x="3562182" y="23442"/>
                  <a:pt x="3738011" y="-21396"/>
                  <a:pt x="3912685" y="0"/>
                </a:cubicBezTo>
                <a:cubicBezTo>
                  <a:pt x="4087359" y="21396"/>
                  <a:pt x="4485990" y="-26342"/>
                  <a:pt x="4648322" y="0"/>
                </a:cubicBezTo>
                <a:cubicBezTo>
                  <a:pt x="4810654" y="26342"/>
                  <a:pt x="5362361" y="10684"/>
                  <a:pt x="5586893" y="0"/>
                </a:cubicBezTo>
                <a:cubicBezTo>
                  <a:pt x="5703824" y="94320"/>
                  <a:pt x="5774891" y="172812"/>
                  <a:pt x="5843660" y="243294"/>
                </a:cubicBezTo>
                <a:cubicBezTo>
                  <a:pt x="5912429" y="313776"/>
                  <a:pt x="6043389" y="415207"/>
                  <a:pt x="6100427" y="486587"/>
                </a:cubicBezTo>
                <a:cubicBezTo>
                  <a:pt x="5893271" y="488287"/>
                  <a:pt x="5708783" y="471740"/>
                  <a:pt x="5361598" y="486587"/>
                </a:cubicBezTo>
                <a:cubicBezTo>
                  <a:pt x="5014413" y="501434"/>
                  <a:pt x="5014899" y="508795"/>
                  <a:pt x="4744777" y="486587"/>
                </a:cubicBezTo>
                <a:cubicBezTo>
                  <a:pt x="4474655" y="464379"/>
                  <a:pt x="4472896" y="475309"/>
                  <a:pt x="4249964" y="486587"/>
                </a:cubicBezTo>
                <a:cubicBezTo>
                  <a:pt x="4027032" y="497865"/>
                  <a:pt x="3938943" y="491986"/>
                  <a:pt x="3694147" y="486587"/>
                </a:cubicBezTo>
                <a:cubicBezTo>
                  <a:pt x="3449351" y="481188"/>
                  <a:pt x="3372945" y="499531"/>
                  <a:pt x="3199335" y="486587"/>
                </a:cubicBezTo>
                <a:cubicBezTo>
                  <a:pt x="3025725" y="473643"/>
                  <a:pt x="2806886" y="490106"/>
                  <a:pt x="2704523" y="486587"/>
                </a:cubicBezTo>
                <a:cubicBezTo>
                  <a:pt x="2602160" y="483068"/>
                  <a:pt x="2288752" y="513210"/>
                  <a:pt x="1965693" y="486587"/>
                </a:cubicBezTo>
                <a:cubicBezTo>
                  <a:pt x="1642634" y="459965"/>
                  <a:pt x="1620187" y="484052"/>
                  <a:pt x="1409876" y="486587"/>
                </a:cubicBezTo>
                <a:cubicBezTo>
                  <a:pt x="1199565" y="489122"/>
                  <a:pt x="1071443" y="501620"/>
                  <a:pt x="915064" y="486587"/>
                </a:cubicBezTo>
                <a:cubicBezTo>
                  <a:pt x="758685" y="471554"/>
                  <a:pt x="371879" y="513119"/>
                  <a:pt x="0" y="486587"/>
                </a:cubicBezTo>
                <a:close/>
              </a:path>
              <a:path w="6100427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661955" y="18413"/>
                  <a:pt x="858913" y="-3907"/>
                  <a:pt x="1046237" y="0"/>
                </a:cubicBezTo>
                <a:cubicBezTo>
                  <a:pt x="1233561" y="3907"/>
                  <a:pt x="1302214" y="3716"/>
                  <a:pt x="1528206" y="0"/>
                </a:cubicBezTo>
                <a:cubicBezTo>
                  <a:pt x="1754198" y="-3716"/>
                  <a:pt x="1829687" y="12175"/>
                  <a:pt x="2060908" y="0"/>
                </a:cubicBezTo>
                <a:cubicBezTo>
                  <a:pt x="2292129" y="-12175"/>
                  <a:pt x="2488957" y="-24231"/>
                  <a:pt x="2644345" y="0"/>
                </a:cubicBezTo>
                <a:cubicBezTo>
                  <a:pt x="2799733" y="24231"/>
                  <a:pt x="3021861" y="14011"/>
                  <a:pt x="3126314" y="0"/>
                </a:cubicBezTo>
                <a:cubicBezTo>
                  <a:pt x="3230767" y="-14011"/>
                  <a:pt x="3615443" y="-4709"/>
                  <a:pt x="3760484" y="0"/>
                </a:cubicBezTo>
                <a:cubicBezTo>
                  <a:pt x="3905525" y="4709"/>
                  <a:pt x="4111029" y="-2108"/>
                  <a:pt x="4343920" y="0"/>
                </a:cubicBezTo>
                <a:cubicBezTo>
                  <a:pt x="4576811" y="2108"/>
                  <a:pt x="4735417" y="-22998"/>
                  <a:pt x="4927356" y="0"/>
                </a:cubicBezTo>
                <a:cubicBezTo>
                  <a:pt x="5119295" y="22998"/>
                  <a:pt x="5313898" y="-8811"/>
                  <a:pt x="5586893" y="0"/>
                </a:cubicBezTo>
                <a:cubicBezTo>
                  <a:pt x="5711704" y="115668"/>
                  <a:pt x="5748355" y="143081"/>
                  <a:pt x="5843660" y="243294"/>
                </a:cubicBezTo>
                <a:cubicBezTo>
                  <a:pt x="5938965" y="343507"/>
                  <a:pt x="6038430" y="422832"/>
                  <a:pt x="6100427" y="486587"/>
                </a:cubicBezTo>
                <a:cubicBezTo>
                  <a:pt x="5850627" y="498065"/>
                  <a:pt x="5687077" y="485254"/>
                  <a:pt x="5544610" y="486587"/>
                </a:cubicBezTo>
                <a:cubicBezTo>
                  <a:pt x="5402143" y="487920"/>
                  <a:pt x="5053061" y="493233"/>
                  <a:pt x="4927789" y="486587"/>
                </a:cubicBezTo>
                <a:cubicBezTo>
                  <a:pt x="4802517" y="479941"/>
                  <a:pt x="4441132" y="454959"/>
                  <a:pt x="4127956" y="486587"/>
                </a:cubicBezTo>
                <a:cubicBezTo>
                  <a:pt x="3814780" y="518215"/>
                  <a:pt x="3630020" y="464459"/>
                  <a:pt x="3389126" y="486587"/>
                </a:cubicBezTo>
                <a:cubicBezTo>
                  <a:pt x="3148232" y="508716"/>
                  <a:pt x="2995841" y="489851"/>
                  <a:pt x="2894314" y="486587"/>
                </a:cubicBezTo>
                <a:cubicBezTo>
                  <a:pt x="2792787" y="483323"/>
                  <a:pt x="2607964" y="470650"/>
                  <a:pt x="2338497" y="486587"/>
                </a:cubicBezTo>
                <a:cubicBezTo>
                  <a:pt x="2069030" y="502524"/>
                  <a:pt x="1986619" y="484239"/>
                  <a:pt x="1782680" y="486587"/>
                </a:cubicBezTo>
                <a:cubicBezTo>
                  <a:pt x="1578741" y="488935"/>
                  <a:pt x="1275747" y="475131"/>
                  <a:pt x="1104855" y="486587"/>
                </a:cubicBezTo>
                <a:cubicBezTo>
                  <a:pt x="933964" y="498043"/>
                  <a:pt x="322155" y="527476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Трапеція 23">
            <a:extLst>
              <a:ext uri="{FF2B5EF4-FFF2-40B4-BE49-F238E27FC236}">
                <a16:creationId xmlns:a16="http://schemas.microsoft.com/office/drawing/2014/main" id="{B7DFA234-C72F-4FDE-9DE8-E51C808CA35A}"/>
              </a:ext>
            </a:extLst>
          </p:cNvPr>
          <p:cNvSpPr/>
          <p:nvPr/>
        </p:nvSpPr>
        <p:spPr>
          <a:xfrm>
            <a:off x="4004666" y="5904644"/>
            <a:ext cx="5910044" cy="486587"/>
          </a:xfrm>
          <a:custGeom>
            <a:avLst/>
            <a:gdLst>
              <a:gd name="csX0" fmla="*/ 0 w 5910044"/>
              <a:gd name="csY0" fmla="*/ 486587 h 486587"/>
              <a:gd name="csX1" fmla="*/ 256767 w 5910044"/>
              <a:gd name="csY1" fmla="*/ 243294 h 486587"/>
              <a:gd name="csX2" fmla="*/ 513534 w 5910044"/>
              <a:gd name="csY2" fmla="*/ 0 h 486587"/>
              <a:gd name="csX3" fmla="*/ 1113442 w 5910044"/>
              <a:gd name="csY3" fmla="*/ 0 h 486587"/>
              <a:gd name="csX4" fmla="*/ 1811010 w 5910044"/>
              <a:gd name="csY4" fmla="*/ 0 h 486587"/>
              <a:gd name="csX5" fmla="*/ 2459749 w 5910044"/>
              <a:gd name="csY5" fmla="*/ 0 h 486587"/>
              <a:gd name="csX6" fmla="*/ 3059657 w 5910044"/>
              <a:gd name="csY6" fmla="*/ 0 h 486587"/>
              <a:gd name="csX7" fmla="*/ 3610736 w 5910044"/>
              <a:gd name="csY7" fmla="*/ 0 h 486587"/>
              <a:gd name="csX8" fmla="*/ 4308304 w 5910044"/>
              <a:gd name="csY8" fmla="*/ 0 h 486587"/>
              <a:gd name="csX9" fmla="*/ 5396510 w 5910044"/>
              <a:gd name="csY9" fmla="*/ 0 h 486587"/>
              <a:gd name="csX10" fmla="*/ 5643006 w 5910044"/>
              <a:gd name="csY10" fmla="*/ 233562 h 486587"/>
              <a:gd name="csX11" fmla="*/ 5910044 w 5910044"/>
              <a:gd name="csY11" fmla="*/ 486587 h 486587"/>
              <a:gd name="csX12" fmla="*/ 5371573 w 5910044"/>
              <a:gd name="csY12" fmla="*/ 486587 h 486587"/>
              <a:gd name="csX13" fmla="*/ 4596701 w 5910044"/>
              <a:gd name="csY13" fmla="*/ 486587 h 486587"/>
              <a:gd name="csX14" fmla="*/ 3999130 w 5910044"/>
              <a:gd name="csY14" fmla="*/ 486587 h 486587"/>
              <a:gd name="csX15" fmla="*/ 3519760 w 5910044"/>
              <a:gd name="csY15" fmla="*/ 486587 h 486587"/>
              <a:gd name="csX16" fmla="*/ 2922188 w 5910044"/>
              <a:gd name="csY16" fmla="*/ 486587 h 486587"/>
              <a:gd name="csX17" fmla="*/ 2442818 w 5910044"/>
              <a:gd name="csY17" fmla="*/ 486587 h 486587"/>
              <a:gd name="csX18" fmla="*/ 1904348 w 5910044"/>
              <a:gd name="csY18" fmla="*/ 486587 h 486587"/>
              <a:gd name="csX19" fmla="*/ 1424977 w 5910044"/>
              <a:gd name="csY19" fmla="*/ 486587 h 486587"/>
              <a:gd name="csX20" fmla="*/ 945607 w 5910044"/>
              <a:gd name="csY20" fmla="*/ 486587 h 486587"/>
              <a:gd name="csX21" fmla="*/ 0 w 5910044"/>
              <a:gd name="csY21" fmla="*/ 486587 h 4865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910044" h="486587" fill="none" extrusionOk="0">
                <a:moveTo>
                  <a:pt x="0" y="486587"/>
                </a:moveTo>
                <a:cubicBezTo>
                  <a:pt x="92015" y="380837"/>
                  <a:pt x="152821" y="324443"/>
                  <a:pt x="256767" y="243294"/>
                </a:cubicBezTo>
                <a:cubicBezTo>
                  <a:pt x="360713" y="162145"/>
                  <a:pt x="432798" y="75460"/>
                  <a:pt x="513534" y="0"/>
                </a:cubicBezTo>
                <a:cubicBezTo>
                  <a:pt x="707840" y="18976"/>
                  <a:pt x="837343" y="24168"/>
                  <a:pt x="1113442" y="0"/>
                </a:cubicBezTo>
                <a:cubicBezTo>
                  <a:pt x="1389541" y="-24168"/>
                  <a:pt x="1555070" y="14755"/>
                  <a:pt x="1811010" y="0"/>
                </a:cubicBezTo>
                <a:cubicBezTo>
                  <a:pt x="2066950" y="-14755"/>
                  <a:pt x="2313857" y="-7320"/>
                  <a:pt x="2459749" y="0"/>
                </a:cubicBezTo>
                <a:cubicBezTo>
                  <a:pt x="2605641" y="7320"/>
                  <a:pt x="2904703" y="-4808"/>
                  <a:pt x="3059657" y="0"/>
                </a:cubicBezTo>
                <a:cubicBezTo>
                  <a:pt x="3214611" y="4808"/>
                  <a:pt x="3445766" y="-24136"/>
                  <a:pt x="3610736" y="0"/>
                </a:cubicBezTo>
                <a:cubicBezTo>
                  <a:pt x="3775706" y="24136"/>
                  <a:pt x="4069091" y="2915"/>
                  <a:pt x="4308304" y="0"/>
                </a:cubicBezTo>
                <a:cubicBezTo>
                  <a:pt x="4547517" y="-2915"/>
                  <a:pt x="4852715" y="35215"/>
                  <a:pt x="5396510" y="0"/>
                </a:cubicBezTo>
                <a:cubicBezTo>
                  <a:pt x="5452322" y="57554"/>
                  <a:pt x="5586177" y="164430"/>
                  <a:pt x="5643006" y="233562"/>
                </a:cubicBezTo>
                <a:cubicBezTo>
                  <a:pt x="5699835" y="302694"/>
                  <a:pt x="5835986" y="416229"/>
                  <a:pt x="5910044" y="486587"/>
                </a:cubicBezTo>
                <a:cubicBezTo>
                  <a:pt x="5669836" y="478246"/>
                  <a:pt x="5629827" y="502213"/>
                  <a:pt x="5371573" y="486587"/>
                </a:cubicBezTo>
                <a:cubicBezTo>
                  <a:pt x="5113319" y="470961"/>
                  <a:pt x="4838512" y="454251"/>
                  <a:pt x="4596701" y="486587"/>
                </a:cubicBezTo>
                <a:cubicBezTo>
                  <a:pt x="4354890" y="518923"/>
                  <a:pt x="4262663" y="457483"/>
                  <a:pt x="3999130" y="486587"/>
                </a:cubicBezTo>
                <a:cubicBezTo>
                  <a:pt x="3735597" y="515691"/>
                  <a:pt x="3692547" y="477493"/>
                  <a:pt x="3519760" y="486587"/>
                </a:cubicBezTo>
                <a:cubicBezTo>
                  <a:pt x="3346973" y="495682"/>
                  <a:pt x="3211346" y="459083"/>
                  <a:pt x="2922188" y="486587"/>
                </a:cubicBezTo>
                <a:cubicBezTo>
                  <a:pt x="2633030" y="514091"/>
                  <a:pt x="2645871" y="487160"/>
                  <a:pt x="2442818" y="486587"/>
                </a:cubicBezTo>
                <a:cubicBezTo>
                  <a:pt x="2239765" y="486015"/>
                  <a:pt x="2072206" y="492822"/>
                  <a:pt x="1904348" y="486587"/>
                </a:cubicBezTo>
                <a:cubicBezTo>
                  <a:pt x="1736490" y="480353"/>
                  <a:pt x="1568937" y="479033"/>
                  <a:pt x="1424977" y="486587"/>
                </a:cubicBezTo>
                <a:cubicBezTo>
                  <a:pt x="1281017" y="494141"/>
                  <a:pt x="1075482" y="478539"/>
                  <a:pt x="945607" y="486587"/>
                </a:cubicBezTo>
                <a:cubicBezTo>
                  <a:pt x="815732" y="494636"/>
                  <a:pt x="365674" y="458213"/>
                  <a:pt x="0" y="486587"/>
                </a:cubicBezTo>
                <a:close/>
              </a:path>
              <a:path w="5910044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701815" y="5224"/>
                  <a:pt x="890700" y="19252"/>
                  <a:pt x="1113442" y="0"/>
                </a:cubicBezTo>
                <a:cubicBezTo>
                  <a:pt x="1336184" y="-19252"/>
                  <a:pt x="1434527" y="13067"/>
                  <a:pt x="1664521" y="0"/>
                </a:cubicBezTo>
                <a:cubicBezTo>
                  <a:pt x="1894515" y="-13067"/>
                  <a:pt x="2124769" y="-13331"/>
                  <a:pt x="2264430" y="0"/>
                </a:cubicBezTo>
                <a:cubicBezTo>
                  <a:pt x="2404091" y="13331"/>
                  <a:pt x="2690834" y="-5647"/>
                  <a:pt x="2913168" y="0"/>
                </a:cubicBezTo>
                <a:cubicBezTo>
                  <a:pt x="3135502" y="5647"/>
                  <a:pt x="3193948" y="26546"/>
                  <a:pt x="3464247" y="0"/>
                </a:cubicBezTo>
                <a:cubicBezTo>
                  <a:pt x="3734546" y="-26546"/>
                  <a:pt x="3991174" y="30177"/>
                  <a:pt x="4161815" y="0"/>
                </a:cubicBezTo>
                <a:cubicBezTo>
                  <a:pt x="4332456" y="-30177"/>
                  <a:pt x="5102311" y="18594"/>
                  <a:pt x="5396510" y="0"/>
                </a:cubicBezTo>
                <a:cubicBezTo>
                  <a:pt x="5466899" y="74825"/>
                  <a:pt x="5567886" y="184032"/>
                  <a:pt x="5648142" y="238428"/>
                </a:cubicBezTo>
                <a:cubicBezTo>
                  <a:pt x="5728398" y="292824"/>
                  <a:pt x="5829170" y="427565"/>
                  <a:pt x="5910044" y="486587"/>
                </a:cubicBezTo>
                <a:cubicBezTo>
                  <a:pt x="5705953" y="475133"/>
                  <a:pt x="5475507" y="502185"/>
                  <a:pt x="5194272" y="486587"/>
                </a:cubicBezTo>
                <a:cubicBezTo>
                  <a:pt x="4913037" y="470989"/>
                  <a:pt x="4713920" y="489873"/>
                  <a:pt x="4419400" y="486587"/>
                </a:cubicBezTo>
                <a:cubicBezTo>
                  <a:pt x="4124880" y="483301"/>
                  <a:pt x="3881746" y="471800"/>
                  <a:pt x="3703628" y="486587"/>
                </a:cubicBezTo>
                <a:cubicBezTo>
                  <a:pt x="3525510" y="501374"/>
                  <a:pt x="3282275" y="461088"/>
                  <a:pt x="3106056" y="486587"/>
                </a:cubicBezTo>
                <a:cubicBezTo>
                  <a:pt x="2929837" y="512086"/>
                  <a:pt x="2509419" y="508695"/>
                  <a:pt x="2331184" y="486587"/>
                </a:cubicBezTo>
                <a:cubicBezTo>
                  <a:pt x="2152949" y="464479"/>
                  <a:pt x="1813686" y="503269"/>
                  <a:pt x="1615412" y="486587"/>
                </a:cubicBezTo>
                <a:cubicBezTo>
                  <a:pt x="1417138" y="469905"/>
                  <a:pt x="1259453" y="486460"/>
                  <a:pt x="1136042" y="486587"/>
                </a:cubicBezTo>
                <a:cubicBezTo>
                  <a:pt x="1012631" y="486715"/>
                  <a:pt x="803685" y="475504"/>
                  <a:pt x="597571" y="486587"/>
                </a:cubicBezTo>
                <a:cubicBezTo>
                  <a:pt x="391457" y="497670"/>
                  <a:pt x="270542" y="489383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Трапеція 35">
            <a:extLst>
              <a:ext uri="{FF2B5EF4-FFF2-40B4-BE49-F238E27FC236}">
                <a16:creationId xmlns:a16="http://schemas.microsoft.com/office/drawing/2014/main" id="{62E44179-740C-45A2-B5DE-982263CC2C49}"/>
              </a:ext>
            </a:extLst>
          </p:cNvPr>
          <p:cNvSpPr/>
          <p:nvPr/>
        </p:nvSpPr>
        <p:spPr>
          <a:xfrm>
            <a:off x="3926288" y="3337117"/>
            <a:ext cx="6100427" cy="486587"/>
          </a:xfrm>
          <a:custGeom>
            <a:avLst/>
            <a:gdLst>
              <a:gd name="csX0" fmla="*/ 0 w 6100427"/>
              <a:gd name="csY0" fmla="*/ 486587 h 486587"/>
              <a:gd name="csX1" fmla="*/ 246496 w 6100427"/>
              <a:gd name="csY1" fmla="*/ 253025 h 486587"/>
              <a:gd name="csX2" fmla="*/ 513534 w 6100427"/>
              <a:gd name="csY2" fmla="*/ 0 h 486587"/>
              <a:gd name="csX3" fmla="*/ 1249171 w 6100427"/>
              <a:gd name="csY3" fmla="*/ 0 h 486587"/>
              <a:gd name="csX4" fmla="*/ 1781874 w 6100427"/>
              <a:gd name="csY4" fmla="*/ 0 h 486587"/>
              <a:gd name="csX5" fmla="*/ 2263843 w 6100427"/>
              <a:gd name="csY5" fmla="*/ 0 h 486587"/>
              <a:gd name="csX6" fmla="*/ 2898013 w 6100427"/>
              <a:gd name="csY6" fmla="*/ 0 h 486587"/>
              <a:gd name="csX7" fmla="*/ 3379982 w 6100427"/>
              <a:gd name="csY7" fmla="*/ 0 h 486587"/>
              <a:gd name="csX8" fmla="*/ 3912685 w 6100427"/>
              <a:gd name="csY8" fmla="*/ 0 h 486587"/>
              <a:gd name="csX9" fmla="*/ 4648322 w 6100427"/>
              <a:gd name="csY9" fmla="*/ 0 h 486587"/>
              <a:gd name="csX10" fmla="*/ 5586893 w 6100427"/>
              <a:gd name="csY10" fmla="*/ 0 h 486587"/>
              <a:gd name="csX11" fmla="*/ 5843660 w 6100427"/>
              <a:gd name="csY11" fmla="*/ 243294 h 486587"/>
              <a:gd name="csX12" fmla="*/ 6100427 w 6100427"/>
              <a:gd name="csY12" fmla="*/ 486587 h 486587"/>
              <a:gd name="csX13" fmla="*/ 5361598 w 6100427"/>
              <a:gd name="csY13" fmla="*/ 486587 h 486587"/>
              <a:gd name="csX14" fmla="*/ 4744777 w 6100427"/>
              <a:gd name="csY14" fmla="*/ 486587 h 486587"/>
              <a:gd name="csX15" fmla="*/ 4249964 w 6100427"/>
              <a:gd name="csY15" fmla="*/ 486587 h 486587"/>
              <a:gd name="csX16" fmla="*/ 3694147 w 6100427"/>
              <a:gd name="csY16" fmla="*/ 486587 h 486587"/>
              <a:gd name="csX17" fmla="*/ 3199335 w 6100427"/>
              <a:gd name="csY17" fmla="*/ 486587 h 486587"/>
              <a:gd name="csX18" fmla="*/ 2704523 w 6100427"/>
              <a:gd name="csY18" fmla="*/ 486587 h 486587"/>
              <a:gd name="csX19" fmla="*/ 1965693 w 6100427"/>
              <a:gd name="csY19" fmla="*/ 486587 h 486587"/>
              <a:gd name="csX20" fmla="*/ 1409876 w 6100427"/>
              <a:gd name="csY20" fmla="*/ 486587 h 486587"/>
              <a:gd name="csX21" fmla="*/ 915064 w 6100427"/>
              <a:gd name="csY21" fmla="*/ 486587 h 486587"/>
              <a:gd name="csX22" fmla="*/ 0 w 6100427"/>
              <a:gd name="csY22" fmla="*/ 486587 h 4865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6100427" h="486587" fill="none" extrusionOk="0">
                <a:moveTo>
                  <a:pt x="0" y="486587"/>
                </a:moveTo>
                <a:cubicBezTo>
                  <a:pt x="116879" y="372338"/>
                  <a:pt x="188018" y="319045"/>
                  <a:pt x="246496" y="253025"/>
                </a:cubicBezTo>
                <a:cubicBezTo>
                  <a:pt x="304974" y="187005"/>
                  <a:pt x="423890" y="95799"/>
                  <a:pt x="513534" y="0"/>
                </a:cubicBezTo>
                <a:cubicBezTo>
                  <a:pt x="680031" y="-21872"/>
                  <a:pt x="987141" y="-32573"/>
                  <a:pt x="1249171" y="0"/>
                </a:cubicBezTo>
                <a:cubicBezTo>
                  <a:pt x="1511201" y="32573"/>
                  <a:pt x="1664105" y="13451"/>
                  <a:pt x="1781874" y="0"/>
                </a:cubicBezTo>
                <a:cubicBezTo>
                  <a:pt x="1899643" y="-13451"/>
                  <a:pt x="2052957" y="8289"/>
                  <a:pt x="2263843" y="0"/>
                </a:cubicBezTo>
                <a:cubicBezTo>
                  <a:pt x="2474729" y="-8289"/>
                  <a:pt x="2588767" y="-17106"/>
                  <a:pt x="2898013" y="0"/>
                </a:cubicBezTo>
                <a:cubicBezTo>
                  <a:pt x="3207259" y="17106"/>
                  <a:pt x="3197782" y="-23442"/>
                  <a:pt x="3379982" y="0"/>
                </a:cubicBezTo>
                <a:cubicBezTo>
                  <a:pt x="3562182" y="23442"/>
                  <a:pt x="3738011" y="-21396"/>
                  <a:pt x="3912685" y="0"/>
                </a:cubicBezTo>
                <a:cubicBezTo>
                  <a:pt x="4087359" y="21396"/>
                  <a:pt x="4485990" y="-26342"/>
                  <a:pt x="4648322" y="0"/>
                </a:cubicBezTo>
                <a:cubicBezTo>
                  <a:pt x="4810654" y="26342"/>
                  <a:pt x="5362361" y="10684"/>
                  <a:pt x="5586893" y="0"/>
                </a:cubicBezTo>
                <a:cubicBezTo>
                  <a:pt x="5703824" y="94320"/>
                  <a:pt x="5774891" y="172812"/>
                  <a:pt x="5843660" y="243294"/>
                </a:cubicBezTo>
                <a:cubicBezTo>
                  <a:pt x="5912429" y="313776"/>
                  <a:pt x="6043389" y="415207"/>
                  <a:pt x="6100427" y="486587"/>
                </a:cubicBezTo>
                <a:cubicBezTo>
                  <a:pt x="5893271" y="488287"/>
                  <a:pt x="5708783" y="471740"/>
                  <a:pt x="5361598" y="486587"/>
                </a:cubicBezTo>
                <a:cubicBezTo>
                  <a:pt x="5014413" y="501434"/>
                  <a:pt x="5014899" y="508795"/>
                  <a:pt x="4744777" y="486587"/>
                </a:cubicBezTo>
                <a:cubicBezTo>
                  <a:pt x="4474655" y="464379"/>
                  <a:pt x="4472896" y="475309"/>
                  <a:pt x="4249964" y="486587"/>
                </a:cubicBezTo>
                <a:cubicBezTo>
                  <a:pt x="4027032" y="497865"/>
                  <a:pt x="3938943" y="491986"/>
                  <a:pt x="3694147" y="486587"/>
                </a:cubicBezTo>
                <a:cubicBezTo>
                  <a:pt x="3449351" y="481188"/>
                  <a:pt x="3372945" y="499531"/>
                  <a:pt x="3199335" y="486587"/>
                </a:cubicBezTo>
                <a:cubicBezTo>
                  <a:pt x="3025725" y="473643"/>
                  <a:pt x="2806886" y="490106"/>
                  <a:pt x="2704523" y="486587"/>
                </a:cubicBezTo>
                <a:cubicBezTo>
                  <a:pt x="2602160" y="483068"/>
                  <a:pt x="2288752" y="513210"/>
                  <a:pt x="1965693" y="486587"/>
                </a:cubicBezTo>
                <a:cubicBezTo>
                  <a:pt x="1642634" y="459965"/>
                  <a:pt x="1620187" y="484052"/>
                  <a:pt x="1409876" y="486587"/>
                </a:cubicBezTo>
                <a:cubicBezTo>
                  <a:pt x="1199565" y="489122"/>
                  <a:pt x="1071443" y="501620"/>
                  <a:pt x="915064" y="486587"/>
                </a:cubicBezTo>
                <a:cubicBezTo>
                  <a:pt x="758685" y="471554"/>
                  <a:pt x="371879" y="513119"/>
                  <a:pt x="0" y="486587"/>
                </a:cubicBezTo>
                <a:close/>
              </a:path>
              <a:path w="6100427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661955" y="18413"/>
                  <a:pt x="858913" y="-3907"/>
                  <a:pt x="1046237" y="0"/>
                </a:cubicBezTo>
                <a:cubicBezTo>
                  <a:pt x="1233561" y="3907"/>
                  <a:pt x="1302214" y="3716"/>
                  <a:pt x="1528206" y="0"/>
                </a:cubicBezTo>
                <a:cubicBezTo>
                  <a:pt x="1754198" y="-3716"/>
                  <a:pt x="1829687" y="12175"/>
                  <a:pt x="2060908" y="0"/>
                </a:cubicBezTo>
                <a:cubicBezTo>
                  <a:pt x="2292129" y="-12175"/>
                  <a:pt x="2488957" y="-24231"/>
                  <a:pt x="2644345" y="0"/>
                </a:cubicBezTo>
                <a:cubicBezTo>
                  <a:pt x="2799733" y="24231"/>
                  <a:pt x="3021861" y="14011"/>
                  <a:pt x="3126314" y="0"/>
                </a:cubicBezTo>
                <a:cubicBezTo>
                  <a:pt x="3230767" y="-14011"/>
                  <a:pt x="3615443" y="-4709"/>
                  <a:pt x="3760484" y="0"/>
                </a:cubicBezTo>
                <a:cubicBezTo>
                  <a:pt x="3905525" y="4709"/>
                  <a:pt x="4111029" y="-2108"/>
                  <a:pt x="4343920" y="0"/>
                </a:cubicBezTo>
                <a:cubicBezTo>
                  <a:pt x="4576811" y="2108"/>
                  <a:pt x="4735417" y="-22998"/>
                  <a:pt x="4927356" y="0"/>
                </a:cubicBezTo>
                <a:cubicBezTo>
                  <a:pt x="5119295" y="22998"/>
                  <a:pt x="5313898" y="-8811"/>
                  <a:pt x="5586893" y="0"/>
                </a:cubicBezTo>
                <a:cubicBezTo>
                  <a:pt x="5711704" y="115668"/>
                  <a:pt x="5748355" y="143081"/>
                  <a:pt x="5843660" y="243294"/>
                </a:cubicBezTo>
                <a:cubicBezTo>
                  <a:pt x="5938965" y="343507"/>
                  <a:pt x="6038430" y="422832"/>
                  <a:pt x="6100427" y="486587"/>
                </a:cubicBezTo>
                <a:cubicBezTo>
                  <a:pt x="5850627" y="498065"/>
                  <a:pt x="5687077" y="485254"/>
                  <a:pt x="5544610" y="486587"/>
                </a:cubicBezTo>
                <a:cubicBezTo>
                  <a:pt x="5402143" y="487920"/>
                  <a:pt x="5053061" y="493233"/>
                  <a:pt x="4927789" y="486587"/>
                </a:cubicBezTo>
                <a:cubicBezTo>
                  <a:pt x="4802517" y="479941"/>
                  <a:pt x="4441132" y="454959"/>
                  <a:pt x="4127956" y="486587"/>
                </a:cubicBezTo>
                <a:cubicBezTo>
                  <a:pt x="3814780" y="518215"/>
                  <a:pt x="3630020" y="464459"/>
                  <a:pt x="3389126" y="486587"/>
                </a:cubicBezTo>
                <a:cubicBezTo>
                  <a:pt x="3148232" y="508716"/>
                  <a:pt x="2995841" y="489851"/>
                  <a:pt x="2894314" y="486587"/>
                </a:cubicBezTo>
                <a:cubicBezTo>
                  <a:pt x="2792787" y="483323"/>
                  <a:pt x="2607964" y="470650"/>
                  <a:pt x="2338497" y="486587"/>
                </a:cubicBezTo>
                <a:cubicBezTo>
                  <a:pt x="2069030" y="502524"/>
                  <a:pt x="1986619" y="484239"/>
                  <a:pt x="1782680" y="486587"/>
                </a:cubicBezTo>
                <a:cubicBezTo>
                  <a:pt x="1578741" y="488935"/>
                  <a:pt x="1275747" y="475131"/>
                  <a:pt x="1104855" y="486587"/>
                </a:cubicBezTo>
                <a:cubicBezTo>
                  <a:pt x="933964" y="498043"/>
                  <a:pt x="322155" y="527476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ED2293-DE17-46FD-A109-3166CFB6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6916" r="13242" b="18503"/>
          <a:stretch/>
        </p:blipFill>
        <p:spPr>
          <a:xfrm>
            <a:off x="4024382" y="2220680"/>
            <a:ext cx="1987683" cy="1689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2B3A3-8E7F-4820-AE1D-15180F8B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4867" r="10405" b="18902"/>
          <a:stretch/>
        </p:blipFill>
        <p:spPr>
          <a:xfrm>
            <a:off x="5992599" y="1915886"/>
            <a:ext cx="1982324" cy="19942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C258863-1A22-4D0F-9DD4-4042D4C95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20246" r="10894" b="18502"/>
          <a:stretch/>
        </p:blipFill>
        <p:spPr>
          <a:xfrm>
            <a:off x="7864699" y="2307766"/>
            <a:ext cx="1992056" cy="1602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D8620D-F68B-4873-8C51-4E4750292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8719" r="11264" b="18698"/>
          <a:stretch/>
        </p:blipFill>
        <p:spPr>
          <a:xfrm>
            <a:off x="7864699" y="3579222"/>
            <a:ext cx="1982323" cy="1637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B10212-CEF1-414D-A8EF-C3EABF049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048" r="13242" b="20030"/>
          <a:stretch/>
        </p:blipFill>
        <p:spPr>
          <a:xfrm>
            <a:off x="3992158" y="3667018"/>
            <a:ext cx="2019908" cy="1515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DB02B8-3DE7-4005-BC9A-C9F2B23F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9770" r="10033" b="18312"/>
          <a:stretch/>
        </p:blipFill>
        <p:spPr>
          <a:xfrm>
            <a:off x="4014650" y="4868091"/>
            <a:ext cx="2081349" cy="16197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0CB51-3441-454A-921B-E29B3D130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384" r="10033" b="18699"/>
          <a:stretch/>
        </p:blipFill>
        <p:spPr>
          <a:xfrm>
            <a:off x="5893573" y="3596637"/>
            <a:ext cx="2091083" cy="1619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91D443-52B4-428D-B327-95296BC3CE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948" r="10405" b="18134"/>
          <a:stretch/>
        </p:blipFill>
        <p:spPr>
          <a:xfrm>
            <a:off x="5893573" y="4868091"/>
            <a:ext cx="2081350" cy="1619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F7E77F-6D91-4BE3-BE87-310B1D22CE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3943" r="10894" b="18134"/>
          <a:stretch/>
        </p:blipFill>
        <p:spPr>
          <a:xfrm>
            <a:off x="7874432" y="4972594"/>
            <a:ext cx="1982323" cy="15152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976CA9-D81F-45D5-B997-965C1E84E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78" y="3741256"/>
            <a:ext cx="2512720" cy="251272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9432F18E-EE55-41E1-9F3B-AE75747A776A}"/>
              </a:ext>
            </a:extLst>
          </p:cNvPr>
          <p:cNvSpPr/>
          <p:nvPr/>
        </p:nvSpPr>
        <p:spPr>
          <a:xfrm>
            <a:off x="508248" y="215072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/>
                <a:cs typeface="Cavolini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/>
                <a:cs typeface="Cavolini"/>
              </a:rPr>
              <a:t>ліворуч</a:t>
            </a:r>
            <a:r>
              <a:rPr lang="uk-UA" b="1" dirty="0">
                <a:solidFill>
                  <a:srgbClr val="7030A0"/>
                </a:solidFill>
                <a:latin typeface="Cavolini"/>
                <a:cs typeface="Cavolini"/>
              </a:rPr>
              <a:t> від буряка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?</a:t>
            </a:r>
            <a:endParaRPr lang="uk-UA" b="1" dirty="0">
              <a:solidFill>
                <a:srgbClr val="7030A0"/>
              </a:solidFill>
              <a:latin typeface="Cavolini"/>
              <a:cs typeface="Cavolini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3E64DCA-1F3C-4856-BCED-40DBDA41CDDD}"/>
              </a:ext>
            </a:extLst>
          </p:cNvPr>
          <p:cNvSpPr/>
          <p:nvPr/>
        </p:nvSpPr>
        <p:spPr>
          <a:xfrm>
            <a:off x="508248" y="1079674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volini"/>
                <a:cs typeface="Cavolini"/>
              </a:rPr>
              <a:t>Що праворуч від помідорів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?</a:t>
            </a:r>
            <a:endParaRPr lang="uk-UA" b="1" dirty="0">
              <a:solidFill>
                <a:srgbClr val="7030A0"/>
              </a:solidFill>
              <a:latin typeface="Cavolini"/>
              <a:cs typeface="Cavolini"/>
            </a:endParaRP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C71BFD01-AE1D-49A0-A7AF-21FA710F7437}"/>
              </a:ext>
            </a:extLst>
          </p:cNvPr>
          <p:cNvSpPr/>
          <p:nvPr/>
        </p:nvSpPr>
        <p:spPr>
          <a:xfrm>
            <a:off x="508248" y="1944276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між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капустою та сливами?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200D61D-B1A0-4DA5-A5B9-608F63E1417B}"/>
              </a:ext>
            </a:extLst>
          </p:cNvPr>
          <p:cNvSpPr/>
          <p:nvPr/>
        </p:nvSpPr>
        <p:spPr>
          <a:xfrm>
            <a:off x="508248" y="2808878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над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картоплею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294E81B2-275E-4CD9-8A61-EF8173B9A4E9}"/>
              </a:ext>
            </a:extLst>
          </p:cNvPr>
          <p:cNvSpPr/>
          <p:nvPr/>
        </p:nvSpPr>
        <p:spPr>
          <a:xfrm>
            <a:off x="508248" y="3673480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/>
                <a:cs typeface="Cavolini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/>
                <a:cs typeface="Cavolini"/>
              </a:rPr>
              <a:t>під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 </a:t>
            </a:r>
            <a:r>
              <a:rPr lang="ru-RU" b="1">
                <a:solidFill>
                  <a:srgbClr val="7030A0"/>
                </a:solidFill>
                <a:latin typeface="Cavolini"/>
                <a:cs typeface="Cavolini"/>
              </a:rPr>
              <a:t>перцями</a:t>
            </a:r>
            <a:r>
              <a:rPr lang="ru-RU" b="1" dirty="0">
                <a:solidFill>
                  <a:srgbClr val="7030A0"/>
                </a:solidFill>
                <a:latin typeface="Cavolini"/>
                <a:cs typeface="Cavolini"/>
              </a:rPr>
              <a:t>?</a:t>
            </a:r>
            <a:endParaRPr lang="uk-UA" b="1" dirty="0">
              <a:solidFill>
                <a:srgbClr val="7030A0"/>
              </a:solidFill>
              <a:latin typeface="Cavolini"/>
              <a:cs typeface="Cavolini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1A8B214-57EB-4FD0-B3C0-BD887F337C99}"/>
              </a:ext>
            </a:extLst>
          </p:cNvPr>
          <p:cNvSpPr/>
          <p:nvPr/>
        </p:nvSpPr>
        <p:spPr>
          <a:xfrm>
            <a:off x="508248" y="4538082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біля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капусти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5A079A1-C83B-478D-A41C-3F9920544CCC}"/>
              </a:ext>
            </a:extLst>
          </p:cNvPr>
          <p:cNvSpPr/>
          <p:nvPr/>
        </p:nvSpPr>
        <p:spPr>
          <a:xfrm>
            <a:off x="508248" y="5402684"/>
            <a:ext cx="3274423" cy="627017"/>
          </a:xfrm>
          <a:custGeom>
            <a:avLst/>
            <a:gdLst>
              <a:gd name="csX0" fmla="*/ 0 w 3274423"/>
              <a:gd name="csY0" fmla="*/ 104505 h 627017"/>
              <a:gd name="csX1" fmla="*/ 104505 w 3274423"/>
              <a:gd name="csY1" fmla="*/ 0 h 627017"/>
              <a:gd name="csX2" fmla="*/ 748242 w 3274423"/>
              <a:gd name="csY2" fmla="*/ 0 h 627017"/>
              <a:gd name="csX3" fmla="*/ 1361324 w 3274423"/>
              <a:gd name="csY3" fmla="*/ 0 h 627017"/>
              <a:gd name="csX4" fmla="*/ 1882445 w 3274423"/>
              <a:gd name="csY4" fmla="*/ 0 h 627017"/>
              <a:gd name="csX5" fmla="*/ 2495527 w 3274423"/>
              <a:gd name="csY5" fmla="*/ 0 h 627017"/>
              <a:gd name="csX6" fmla="*/ 3169918 w 3274423"/>
              <a:gd name="csY6" fmla="*/ 0 h 627017"/>
              <a:gd name="csX7" fmla="*/ 3274423 w 3274423"/>
              <a:gd name="csY7" fmla="*/ 104505 h 627017"/>
              <a:gd name="csX8" fmla="*/ 3274423 w 3274423"/>
              <a:gd name="csY8" fmla="*/ 522512 h 627017"/>
              <a:gd name="csX9" fmla="*/ 3169918 w 3274423"/>
              <a:gd name="csY9" fmla="*/ 627017 h 627017"/>
              <a:gd name="csX10" fmla="*/ 2556835 w 3274423"/>
              <a:gd name="csY10" fmla="*/ 627017 h 627017"/>
              <a:gd name="csX11" fmla="*/ 1913099 w 3274423"/>
              <a:gd name="csY11" fmla="*/ 627017 h 627017"/>
              <a:gd name="csX12" fmla="*/ 1300016 w 3274423"/>
              <a:gd name="csY12" fmla="*/ 627017 h 627017"/>
              <a:gd name="csX13" fmla="*/ 104505 w 3274423"/>
              <a:gd name="csY13" fmla="*/ 627017 h 627017"/>
              <a:gd name="csX14" fmla="*/ 0 w 3274423"/>
              <a:gd name="csY14" fmla="*/ 522512 h 627017"/>
              <a:gd name="csX15" fmla="*/ 0 w 3274423"/>
              <a:gd name="csY15" fmla="*/ 104505 h 62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між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буряком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та лимонами?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434093-8B99-40A2-8A9B-0F70C74C5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F6B3E63-8F9C-4EB1-AC3C-806B971BB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2" y="6062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82B82-8B46-40AE-9590-C542F2548B9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7B49176-FF1E-4D18-BB32-1A838A157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48045D-FC59-4764-AA83-D68169285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20</cp:revision>
  <dcterms:created xsi:type="dcterms:W3CDTF">2025-11-11T18:58:56Z</dcterms:created>
  <dcterms:modified xsi:type="dcterms:W3CDTF">2025-11-20T10:29:09Z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