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A841"/>
    <a:srgbClr val="D19B35"/>
    <a:srgbClr val="2573B0"/>
    <a:srgbClr val="E35972"/>
    <a:srgbClr val="50AD3C"/>
    <a:srgbClr val="2771AC"/>
    <a:srgbClr val="E1566C"/>
    <a:srgbClr val="20B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32" d="100"/>
          <a:sy n="32" d="100"/>
        </p:scale>
        <p:origin x="1651" y="14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9AA30-569B-4D46-9F1C-F12893C3D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AC12B8-B9E2-498B-982A-F6B3163C3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CE7B1B-CAB8-4146-9F5B-AE3168A57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7F832F-2DEB-400A-9E63-7810C2EF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5183DE-B8DA-426A-9B63-F680E4A4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167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34503-3212-4420-9D42-66FABA153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3BA723F-31C4-44D3-954B-CA0273F9A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61FE4E-263E-45A3-BFF1-05AC25C2A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F1138A2-FDEA-4898-A13A-DE2ABD59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278782-4CAF-41A9-ACA4-A741E82AC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1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F3DD391-07D6-44A2-A2DA-6EE6DF8BA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9D31C4A-7BD1-4CD0-9212-427DE138B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55505B-A18D-46DE-B583-93057A61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497A5B-507D-4829-91D3-573B4646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DE7948-5480-4CCD-9B0D-5F39BA48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52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A9EEE-1F2B-406F-BC20-BBF59CFDD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6CE0CD-BC84-40AF-AD14-0E0CD1B68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3A7F56-CAFE-4E8F-8CAF-6AD46FDF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3A10E2-C57A-42BC-A44C-FACB396A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4A2334-2E38-4ECA-8524-5326D090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23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573C7-A06E-4A4E-8543-4914B0B46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82F9A7A-CB8E-41EB-9142-508ED6802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773908-9D44-4D01-AF41-022E3CFD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75E31F6-AEE2-4BEE-9092-B30A68BE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3B11C20-FA5F-419C-BEAC-9411240E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123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E2480-2482-4806-8148-766CA43C6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763654-581B-4279-B375-F195A33F2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D981EC-A47A-4057-9C81-AD7F460E1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F160C5-9B45-443E-A516-382758C09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F32BED-E019-4A59-9A64-118667594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FF4674-9832-44C6-9A35-899357F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82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E9A77-9C23-4C0D-AA5B-19300455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35A661-7DA1-430C-A0FD-985B37A27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335D897-D869-46E7-A684-F6F75614D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0EF3671-33BF-4E02-8858-25D7FB936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3366FA5-275B-485C-935B-B2412332B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292C607-C85A-4A00-A584-4DBAAB0ED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28A81F8-B731-4654-B9D7-9AB02AFF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722C9BE-F888-457F-8BE6-C4EC61F7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77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41673-C738-4B34-93DC-EE2DEF022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9233FB0-83DC-4FE9-BF9A-09941BCC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516F7B1-3517-4365-9AE5-94DE1891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9327334-923C-4167-9403-11422373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99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DF5BF09-4BDE-4997-ABEF-752380E3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792569-DB5E-4531-87EC-ED99394D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29F13D1-906E-424A-AB21-EE5397EF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742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D00AF-6C39-4968-BE23-3FFA0C5E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200785-70B6-4229-8B7E-65C0982BA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CA0C8B-8FFD-4197-8776-CFCD43A80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F2842B-4A1A-4496-9BDE-662AFBD5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F252C5F-F47F-45D9-A49C-217B01B36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F1AA6-479F-4228-95B3-A5E90D5F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57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333E1-7B8D-4D0B-B59C-FF283F84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4453CF7-76FF-49E9-AA99-E6689E37C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0CB23C2-C4BE-4F80-9363-335FC73CB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36EE026-C8B9-42B7-A3BC-ADA56F71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B22E1F-D7B3-4DA0-9F91-AD8450814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CA2276C-FAC1-4434-A996-C58A7B41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371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C53D197-9039-4173-A9E9-7FE25009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F6A4B5C-2A38-459B-869A-3502DD608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ED0B46-AAA5-4374-A626-A0755BE71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FFB58-B154-4D9C-A842-8CCC05769111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5FFE5D-5BF3-4E14-B76D-6FDAFA997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5F77E4-C455-4465-B093-AA4727399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56090-3DE9-41CF-8824-DA404C9B316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778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4F6E2A9-75AC-4E88-9CE8-64C702EF0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9" y="-7184"/>
            <a:ext cx="12215229" cy="69181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634984-27FC-46A0-A957-F564BCE22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56" y="3205328"/>
            <a:ext cx="3231903" cy="3231903"/>
          </a:xfrm>
          <a:prstGeom prst="rect">
            <a:avLst/>
          </a:prstGeom>
        </p:spPr>
      </p:pic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9D4744B1-0C1C-4045-8972-5C4FBE5246FE}"/>
              </a:ext>
            </a:extLst>
          </p:cNvPr>
          <p:cNvGrpSpPr/>
          <p:nvPr/>
        </p:nvGrpSpPr>
        <p:grpSpPr>
          <a:xfrm>
            <a:off x="5379001" y="67014"/>
            <a:ext cx="3693483" cy="3709002"/>
            <a:chOff x="5379001" y="67014"/>
            <a:chExt cx="3693483" cy="370900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92B4C66-8389-4EEE-831F-04A6615ED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95" b="89540" l="9664" r="92857">
                          <a14:foregroundMark x1="54202" y1="6695" x2="54202" y2="6695"/>
                          <a14:foregroundMark x1="92857" y1="41423" x2="92857" y2="414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001" y="67014"/>
              <a:ext cx="3693483" cy="3709002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DF74DD79-F9DB-4E0C-B091-83DD3CEC882E}"/>
                </a:ext>
              </a:extLst>
            </p:cNvPr>
            <p:cNvSpPr/>
            <p:nvPr/>
          </p:nvSpPr>
          <p:spPr>
            <a:xfrm>
              <a:off x="6909070" y="923636"/>
              <a:ext cx="834082" cy="831273"/>
            </a:xfrm>
            <a:prstGeom prst="ellipse">
              <a:avLst/>
            </a:prstGeom>
            <a:solidFill>
              <a:srgbClr val="E35972"/>
            </a:solidFill>
            <a:ln>
              <a:solidFill>
                <a:srgbClr val="E359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94B400A8-84A1-45D2-874B-C1F3B7328E14}"/>
              </a:ext>
            </a:extLst>
          </p:cNvPr>
          <p:cNvGrpSpPr/>
          <p:nvPr/>
        </p:nvGrpSpPr>
        <p:grpSpPr>
          <a:xfrm>
            <a:off x="412480" y="-37218"/>
            <a:ext cx="3677965" cy="3677965"/>
            <a:chOff x="-4873102" y="2781725"/>
            <a:chExt cx="3677965" cy="367796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9AF1264-FF61-439A-AA9A-D8BDC3CA8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3102" y="2781725"/>
              <a:ext cx="3677965" cy="3677965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FED6551F-4964-4B55-B7E2-281A9DB7B3A1}"/>
                </a:ext>
              </a:extLst>
            </p:cNvPr>
            <p:cNvSpPr/>
            <p:nvPr/>
          </p:nvSpPr>
          <p:spPr>
            <a:xfrm>
              <a:off x="-3393800" y="3776016"/>
              <a:ext cx="834082" cy="831273"/>
            </a:xfrm>
            <a:prstGeom prst="ellipse">
              <a:avLst/>
            </a:prstGeom>
            <a:solidFill>
              <a:srgbClr val="2573B0"/>
            </a:solidFill>
            <a:ln>
              <a:solidFill>
                <a:srgbClr val="25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672D2CF-3C2A-4F6C-B7B7-ABFBA790C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80" y="130686"/>
            <a:ext cx="3444100" cy="3444100"/>
          </a:xfrm>
          <a:prstGeom prst="rect">
            <a:avLst/>
          </a:prstGeom>
          <a:effectLst>
            <a:glow rad="241300">
              <a:srgbClr val="E1566C">
                <a:alpha val="60000"/>
              </a:srgbClr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44020D9-4A57-4B59-A2CB-473D5F7058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613" y="261047"/>
            <a:ext cx="3261033" cy="3261033"/>
          </a:xfrm>
          <a:prstGeom prst="rect">
            <a:avLst/>
          </a:prstGeom>
          <a:effectLst>
            <a:glow rad="279400">
              <a:srgbClr val="E1566C">
                <a:alpha val="60000"/>
              </a:srgbClr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D8A8933-8E77-49FB-BB6E-84F8DEEA34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613" y="409373"/>
            <a:ext cx="3112707" cy="3112707"/>
          </a:xfrm>
          <a:prstGeom prst="rect">
            <a:avLst/>
          </a:prstGeom>
          <a:effectLst>
            <a:glow rad="241300">
              <a:srgbClr val="E1566C">
                <a:alpha val="60000"/>
              </a:srgbClr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7302BEA-A8A6-412B-AAFB-5BBB09581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46" y="485014"/>
            <a:ext cx="2614215" cy="2614215"/>
          </a:xfrm>
          <a:prstGeom prst="rect">
            <a:avLst/>
          </a:prstGeom>
          <a:effectLst>
            <a:glow rad="266700">
              <a:srgbClr val="E1566C">
                <a:alpha val="60000"/>
              </a:srgbClr>
            </a:glow>
          </a:effectLst>
        </p:spPr>
      </p:pic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F64A5A8-625F-4936-8298-4BBD4CC3D7B1}"/>
              </a:ext>
            </a:extLst>
          </p:cNvPr>
          <p:cNvGrpSpPr/>
          <p:nvPr/>
        </p:nvGrpSpPr>
        <p:grpSpPr>
          <a:xfrm>
            <a:off x="3841714" y="2891104"/>
            <a:ext cx="3398625" cy="3398625"/>
            <a:chOff x="3456509" y="2701733"/>
            <a:chExt cx="3398625" cy="339862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8F8D6B4-B6CF-47DF-8A00-0744C6983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509" y="2701733"/>
              <a:ext cx="3398625" cy="3398625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E05A72A1-D06F-44E2-8989-6CED4C076842}"/>
                </a:ext>
              </a:extLst>
            </p:cNvPr>
            <p:cNvSpPr/>
            <p:nvPr/>
          </p:nvSpPr>
          <p:spPr>
            <a:xfrm>
              <a:off x="4786887" y="3522119"/>
              <a:ext cx="834082" cy="831273"/>
            </a:xfrm>
            <a:prstGeom prst="ellipse">
              <a:avLst/>
            </a:prstGeom>
            <a:solidFill>
              <a:srgbClr val="54A841"/>
            </a:solidFill>
            <a:ln>
              <a:solidFill>
                <a:srgbClr val="54A8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6185D42-E14B-4AEA-B5A8-A6F05BCD20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9" y="344186"/>
            <a:ext cx="3429000" cy="3429000"/>
          </a:xfrm>
          <a:prstGeom prst="rect">
            <a:avLst/>
          </a:prstGeom>
          <a:effectLst>
            <a:glow rad="330200">
              <a:srgbClr val="2771AC">
                <a:alpha val="60000"/>
              </a:srgbClr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52B2702-3152-4853-95DA-05F5BF6C9F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19" y="521286"/>
            <a:ext cx="3074800" cy="3074800"/>
          </a:xfrm>
          <a:prstGeom prst="rect">
            <a:avLst/>
          </a:prstGeom>
          <a:effectLst>
            <a:glow rad="330200">
              <a:srgbClr val="2771AC">
                <a:alpha val="60000"/>
              </a:srgbClr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CC7676F-BE4A-432F-B084-EFF1D71B50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35" y="77320"/>
            <a:ext cx="2285715" cy="3352381"/>
          </a:xfrm>
          <a:prstGeom prst="rect">
            <a:avLst/>
          </a:prstGeom>
          <a:effectLst>
            <a:glow rad="330200">
              <a:srgbClr val="2771AC">
                <a:alpha val="60000"/>
              </a:srgbClr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C81944F-B372-4F80-BAD5-ACF4DE5722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89" y="598756"/>
            <a:ext cx="2919860" cy="2919860"/>
          </a:xfrm>
          <a:prstGeom prst="rect">
            <a:avLst/>
          </a:prstGeom>
          <a:effectLst>
            <a:glow rad="330200">
              <a:srgbClr val="2771AC">
                <a:alpha val="60000"/>
              </a:srgbClr>
            </a:glow>
          </a:effectLst>
        </p:spPr>
      </p:pic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7C4CE688-877C-432E-9C04-FCFEEE1E8C78}"/>
              </a:ext>
            </a:extLst>
          </p:cNvPr>
          <p:cNvGrpSpPr/>
          <p:nvPr/>
        </p:nvGrpSpPr>
        <p:grpSpPr>
          <a:xfrm>
            <a:off x="230102" y="3291211"/>
            <a:ext cx="3538294" cy="3538294"/>
            <a:chOff x="-253442" y="3291212"/>
            <a:chExt cx="3538294" cy="353829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FC6537A-7EA7-4DA1-B9A8-0EDA71B6A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442" y="3291212"/>
              <a:ext cx="3538294" cy="3538294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305710A1-49AB-4304-B02F-1D5758AFFE51}"/>
                </a:ext>
              </a:extLst>
            </p:cNvPr>
            <p:cNvSpPr/>
            <p:nvPr/>
          </p:nvSpPr>
          <p:spPr>
            <a:xfrm>
              <a:off x="1040448" y="4128897"/>
              <a:ext cx="834082" cy="831273"/>
            </a:xfrm>
            <a:prstGeom prst="ellipse">
              <a:avLst/>
            </a:prstGeom>
            <a:solidFill>
              <a:srgbClr val="D19B35"/>
            </a:solidFill>
            <a:ln>
              <a:solidFill>
                <a:srgbClr val="D19B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5DCDDC2-475B-4AEB-9380-FE0D5BF96D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77" y="4327804"/>
            <a:ext cx="1280418" cy="160091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5A7051-3513-4266-BA93-3E08130185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6" y="3255655"/>
            <a:ext cx="3677945" cy="367794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91E578-BC38-4EE3-BF7B-73AEC61DBD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59" y="4307512"/>
            <a:ext cx="1725223" cy="20367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FB47017-23CB-4BF8-A239-B8E5BE794C4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9" y="3423982"/>
            <a:ext cx="3677945" cy="367794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65DEE94-946E-4F7C-B3C9-05BECDEAB2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836" b="89941" l="9961" r="89941">
                        <a14:foregroundMark x1="20020" y1="35254" x2="21582" y2="25781"/>
                        <a14:foregroundMark x1="21582" y1="25781" x2="24414" y2="20313"/>
                        <a14:foregroundMark x1="46094" y1="7031" x2="48340" y2="6836"/>
                        <a14:foregroundMark x1="79883" y1="33105" x2="78516" y2="35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54" y="3141584"/>
            <a:ext cx="3231903" cy="3231903"/>
          </a:xfrm>
          <a:prstGeom prst="rect">
            <a:avLst/>
          </a:prstGeom>
          <a:effectLst>
            <a:glow rad="228600">
              <a:srgbClr val="50AD3C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020DEAF-BF28-4A12-9DFA-AC12A77A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05" y="3703435"/>
            <a:ext cx="2108200" cy="2108200"/>
          </a:xfrm>
          <a:prstGeom prst="rect">
            <a:avLst/>
          </a:prstGeom>
          <a:effectLst>
            <a:glow rad="228600">
              <a:srgbClr val="50AD3C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22C2DCE-89A4-443B-9C65-30F8933D53B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99" y="2647129"/>
            <a:ext cx="4220813" cy="4220813"/>
          </a:xfrm>
          <a:prstGeom prst="rect">
            <a:avLst/>
          </a:prstGeom>
          <a:effectLst>
            <a:glow rad="228600">
              <a:srgbClr val="50AD3C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721D66B-C42C-479A-A75D-C44438F0E37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52" y="2551082"/>
            <a:ext cx="4412906" cy="4412906"/>
          </a:xfrm>
          <a:prstGeom prst="rect">
            <a:avLst/>
          </a:prstGeom>
          <a:effectLst>
            <a:glow rad="228600">
              <a:srgbClr val="50AD3C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D8B90C5-D95B-41F1-8DC1-DABE05E6B26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711" y="5645342"/>
            <a:ext cx="837055" cy="72434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283EE9E-8050-4A9F-A40D-60D54E1BE5A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41" y="-6023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303 0.0685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43" y="3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7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58933 -0.0449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224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7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5.55112E-17 L 0.56367 0.471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77" y="2356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7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13724 0.4967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" y="2483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7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7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045E-16 L 0.303 0.0847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43" y="423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7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58932 -0.0449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224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7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55768 0.4925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78" y="2463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7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13724 0.4967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" y="24838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7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045E-16 L 0.28438 0.028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1435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7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58932 -0.044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2245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7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5.55112E-17 L 0.56367 0.471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77" y="23565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7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7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13724 0.49676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" y="24838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7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7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045E-16 L 0.27878 0.02245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1111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7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7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58932 -0.04491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2245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56367 0.4713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77" y="23565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7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7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0.13724 0.49676 " pathEditMode="relative" rAng="0" ptsTypes="AA">
                                      <p:cBhvr>
                                        <p:cTn id="2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" y="24838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7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7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9C1A90E-2377-4484-888F-31ACDE9BD1F6}"/>
</file>

<file path=customXml/itemProps2.xml><?xml version="1.0" encoding="utf-8"?>
<ds:datastoreItem xmlns:ds="http://schemas.openxmlformats.org/officeDocument/2006/customXml" ds:itemID="{51B2194D-0089-4355-B4C6-5548437E956B}"/>
</file>

<file path=customXml/itemProps3.xml><?xml version="1.0" encoding="utf-8"?>
<ds:datastoreItem xmlns:ds="http://schemas.openxmlformats.org/officeDocument/2006/customXml" ds:itemID="{0523CAEF-0344-408D-89A6-ABE1CB75AC43}"/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9</cp:revision>
  <dcterms:created xsi:type="dcterms:W3CDTF">2025-11-11T12:58:39Z</dcterms:created>
  <dcterms:modified xsi:type="dcterms:W3CDTF">2025-11-13T12:28:01Z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