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B1953C-239A-76EF-C959-E68DDDD04B75}" v="67" dt="2025-11-18T18:17:50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6B1953C-239A-76EF-C959-E68DDDD04B75}"/>
    <pc:docChg chg="modSld">
      <pc:chgData name="somovaasya3" userId="S::somovaasya3_gmail.com#ext#@slideedu.onmicrosoft.com::05b36399-d501-4a7b-87fd-615099445ab5" providerId="AD" clId="Web-{26B1953C-239A-76EF-C959-E68DDDD04B75}" dt="2025-11-18T18:17:50.219" v="65" actId="1076"/>
      <pc:docMkLst>
        <pc:docMk/>
      </pc:docMkLst>
      <pc:sldChg chg="addSp modSp">
        <pc:chgData name="somovaasya3" userId="S::somovaasya3_gmail.com#ext#@slideedu.onmicrosoft.com::05b36399-d501-4a7b-87fd-615099445ab5" providerId="AD" clId="Web-{26B1953C-239A-76EF-C959-E68DDDD04B75}" dt="2025-11-18T18:17:50.219" v="65" actId="1076"/>
        <pc:sldMkLst>
          <pc:docMk/>
          <pc:sldMk cId="1358346887" sldId="256"/>
        </pc:sldMkLst>
        <pc:grpChg chg="mod">
          <ac:chgData name="somovaasya3" userId="S::somovaasya3_gmail.com#ext#@slideedu.onmicrosoft.com::05b36399-d501-4a7b-87fd-615099445ab5" providerId="AD" clId="Web-{26B1953C-239A-76EF-C959-E68DDDD04B75}" dt="2025-11-18T17:59:49.112" v="22" actId="1076"/>
          <ac:grpSpMkLst>
            <pc:docMk/>
            <pc:sldMk cId="1358346887" sldId="256"/>
            <ac:grpSpMk id="20" creationId="{DED90022-B4C7-E2E4-4E47-CC2AC3C82664}"/>
          </ac:grpSpMkLst>
        </pc:grpChg>
        <pc:grpChg chg="mod">
          <ac:chgData name="somovaasya3" userId="S::somovaasya3_gmail.com#ext#@slideedu.onmicrosoft.com::05b36399-d501-4a7b-87fd-615099445ab5" providerId="AD" clId="Web-{26B1953C-239A-76EF-C959-E68DDDD04B75}" dt="2025-11-18T17:59:48.956" v="10" actId="1076"/>
          <ac:grpSpMkLst>
            <pc:docMk/>
            <pc:sldMk cId="1358346887" sldId="256"/>
            <ac:grpSpMk id="24" creationId="{BA774EF9-B249-4DBB-5633-1E286D9AC20C}"/>
          </ac:grpSpMkLst>
        </pc:grpChg>
        <pc:grpChg chg="mod">
          <ac:chgData name="somovaasya3" userId="S::somovaasya3_gmail.com#ext#@slideedu.onmicrosoft.com::05b36399-d501-4a7b-87fd-615099445ab5" providerId="AD" clId="Web-{26B1953C-239A-76EF-C959-E68DDDD04B75}" dt="2025-11-18T17:59:49.175" v="30" actId="1076"/>
          <ac:grpSpMkLst>
            <pc:docMk/>
            <pc:sldMk cId="1358346887" sldId="256"/>
            <ac:grpSpMk id="54" creationId="{5C21AF15-4550-9A28-CD7F-4D5A222376C9}"/>
          </ac:grpSpMkLst>
        </pc:grpChg>
        <pc:picChg chg="add mod modCrop">
          <ac:chgData name="somovaasya3" userId="S::somovaasya3_gmail.com#ext#@slideedu.onmicrosoft.com::05b36399-d501-4a7b-87fd-615099445ab5" providerId="AD" clId="Web-{26B1953C-239A-76EF-C959-E68DDDD04B75}" dt="2025-11-18T18:17:42.422" v="64"/>
          <ac:picMkLst>
            <pc:docMk/>
            <pc:sldMk cId="1358346887" sldId="256"/>
            <ac:picMk id="2" creationId="{4325BB13-AEB2-E098-233E-5C610EDA15F5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8:00:12.112" v="62" actId="1076"/>
          <ac:picMkLst>
            <pc:docMk/>
            <pc:sldMk cId="1358346887" sldId="256"/>
            <ac:picMk id="5" creationId="{2CDAEAF8-5A09-8DA5-C96C-578C4BB891B8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40" v="9" actId="1076"/>
          <ac:picMkLst>
            <pc:docMk/>
            <pc:sldMk cId="1358346887" sldId="256"/>
            <ac:picMk id="9" creationId="{9A913B61-2DB6-3728-A42D-E74FB2A82D5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54.018" v="56" actId="1076"/>
          <ac:picMkLst>
            <pc:docMk/>
            <pc:sldMk cId="1358346887" sldId="256"/>
            <ac:picMk id="11" creationId="{92D1BC04-6A16-B2C0-2853-F394169EB8AC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52.972" v="55" actId="1076"/>
          <ac:picMkLst>
            <pc:docMk/>
            <pc:sldMk cId="1358346887" sldId="256"/>
            <ac:picMk id="12" creationId="{98EBA57E-062D-29AA-ECCC-D0C3C948712A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28" v="23" actId="1076"/>
          <ac:picMkLst>
            <pc:docMk/>
            <pc:sldMk cId="1358346887" sldId="256"/>
            <ac:picMk id="21" creationId="{36393CF1-B245-07D3-D052-9782845BF97E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56" v="11" actId="1076"/>
          <ac:picMkLst>
            <pc:docMk/>
            <pc:sldMk cId="1358346887" sldId="256"/>
            <ac:picMk id="25" creationId="{5784A703-0E31-67E9-C3A2-3D00D4F456FD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72" v="12" actId="1076"/>
          <ac:picMkLst>
            <pc:docMk/>
            <pc:sldMk cId="1358346887" sldId="256"/>
            <ac:picMk id="26" creationId="{69FE90FD-20B8-E02D-0DBA-BAD4CF361BD6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72" v="13" actId="1076"/>
          <ac:picMkLst>
            <pc:docMk/>
            <pc:sldMk cId="1358346887" sldId="256"/>
            <ac:picMk id="27" creationId="{4AC619FF-7451-8F20-21BF-1EAED0A16561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87" v="14" actId="1076"/>
          <ac:picMkLst>
            <pc:docMk/>
            <pc:sldMk cId="1358346887" sldId="256"/>
            <ac:picMk id="28" creationId="{6583A7FA-A0E2-2344-0B5B-3B4F78E81224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87" v="15" actId="1076"/>
          <ac:picMkLst>
            <pc:docMk/>
            <pc:sldMk cId="1358346887" sldId="256"/>
            <ac:picMk id="29" creationId="{0B969143-B5A7-F649-7AC2-0C60D282CFE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987" v="16" actId="1076"/>
          <ac:picMkLst>
            <pc:docMk/>
            <pc:sldMk cId="1358346887" sldId="256"/>
            <ac:picMk id="30" creationId="{22619394-51E3-C37E-891B-1F32B6C6C41A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003" v="17" actId="1076"/>
          <ac:picMkLst>
            <pc:docMk/>
            <pc:sldMk cId="1358346887" sldId="256"/>
            <ac:picMk id="31" creationId="{E2CAE494-86E3-399D-DDF0-62BB9F67036F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28" v="24" actId="1076"/>
          <ac:picMkLst>
            <pc:docMk/>
            <pc:sldMk cId="1358346887" sldId="256"/>
            <ac:picMk id="32" creationId="{328F7684-91A3-C19D-7951-BC0A1EFA9066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034" v="18" actId="1076"/>
          <ac:picMkLst>
            <pc:docMk/>
            <pc:sldMk cId="1358346887" sldId="256"/>
            <ac:picMk id="33" creationId="{B41AD7E8-B576-01FA-08DC-5703D489BBFC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43" v="25" actId="1076"/>
          <ac:picMkLst>
            <pc:docMk/>
            <pc:sldMk cId="1358346887" sldId="256"/>
            <ac:picMk id="34" creationId="{814B0C35-E0DA-6E2D-3E8E-27FE334B019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8.862" v="8" actId="1076"/>
          <ac:picMkLst>
            <pc:docMk/>
            <pc:sldMk cId="1358346887" sldId="256"/>
            <ac:picMk id="35" creationId="{BEB52D6D-9386-FF40-BEE7-543DDF0BF807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43" v="26" actId="1076"/>
          <ac:picMkLst>
            <pc:docMk/>
            <pc:sldMk cId="1358346887" sldId="256"/>
            <ac:picMk id="36" creationId="{0DC9B869-C811-9CE1-D852-C1FC49DD6B8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050" v="19" actId="1076"/>
          <ac:picMkLst>
            <pc:docMk/>
            <pc:sldMk cId="1358346887" sldId="256"/>
            <ac:picMk id="37" creationId="{2C434B52-7E87-9C24-6B64-6C41DB8702EC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43" v="27" actId="1076"/>
          <ac:picMkLst>
            <pc:docMk/>
            <pc:sldMk cId="1358346887" sldId="256"/>
            <ac:picMk id="38" creationId="{7FCA3E4E-BE6F-DFC2-BAE3-A069F1906A43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081" v="20" actId="1076"/>
          <ac:picMkLst>
            <pc:docMk/>
            <pc:sldMk cId="1358346887" sldId="256"/>
            <ac:picMk id="39" creationId="{A7F28F02-7F14-65BA-AB5A-689F4D400C1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59" v="28" actId="1076"/>
          <ac:picMkLst>
            <pc:docMk/>
            <pc:sldMk cId="1358346887" sldId="256"/>
            <ac:picMk id="40" creationId="{9F2E755E-4FAD-411B-7DC0-DAD8AA0A439E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12" v="21" actId="1076"/>
          <ac:picMkLst>
            <pc:docMk/>
            <pc:sldMk cId="1358346887" sldId="256"/>
            <ac:picMk id="41" creationId="{831BA9EF-6F27-1157-F22A-D39E63C1BE7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59" v="29" actId="1076"/>
          <ac:picMkLst>
            <pc:docMk/>
            <pc:sldMk cId="1358346887" sldId="256"/>
            <ac:picMk id="42" creationId="{0F6A371D-4775-AA24-F01E-D9437414701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8:17:50.219" v="65" actId="1076"/>
          <ac:picMkLst>
            <pc:docMk/>
            <pc:sldMk cId="1358346887" sldId="256"/>
            <ac:picMk id="43" creationId="{442F8305-930E-6366-6DA5-9C5B8B586043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75" v="31" actId="1076"/>
          <ac:picMkLst>
            <pc:docMk/>
            <pc:sldMk cId="1358346887" sldId="256"/>
            <ac:picMk id="55" creationId="{04F5EF34-F8F5-E9FD-B6EE-5D14F266056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90" v="32" actId="1076"/>
          <ac:picMkLst>
            <pc:docMk/>
            <pc:sldMk cId="1358346887" sldId="256"/>
            <ac:picMk id="56" creationId="{8B8BB482-40F5-FC52-727B-95DCB8311575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90" v="33" actId="1076"/>
          <ac:picMkLst>
            <pc:docMk/>
            <pc:sldMk cId="1358346887" sldId="256"/>
            <ac:picMk id="57" creationId="{8074C833-79E8-CE66-939F-683A4C126492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190" v="34" actId="1076"/>
          <ac:picMkLst>
            <pc:docMk/>
            <pc:sldMk cId="1358346887" sldId="256"/>
            <ac:picMk id="58" creationId="{3712588A-63E3-8E36-F360-24D014615581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06" v="35" actId="1076"/>
          <ac:picMkLst>
            <pc:docMk/>
            <pc:sldMk cId="1358346887" sldId="256"/>
            <ac:picMk id="59" creationId="{7E01712E-E70F-5896-D1B4-DDB494302D4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06" v="36" actId="1076"/>
          <ac:picMkLst>
            <pc:docMk/>
            <pc:sldMk cId="1358346887" sldId="256"/>
            <ac:picMk id="60" creationId="{817A5A96-315D-93B6-9E11-006F05714B13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22" v="37" actId="1076"/>
          <ac:picMkLst>
            <pc:docMk/>
            <pc:sldMk cId="1358346887" sldId="256"/>
            <ac:picMk id="61" creationId="{419D338F-98E8-E6F2-3134-5F167B984AE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8:00:00.784" v="60" actId="1076"/>
          <ac:picMkLst>
            <pc:docMk/>
            <pc:sldMk cId="1358346887" sldId="256"/>
            <ac:picMk id="65" creationId="{D4B8A01A-DA26-0C33-09E4-3F37A36A277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22" v="38" actId="1076"/>
          <ac:picMkLst>
            <pc:docMk/>
            <pc:sldMk cId="1358346887" sldId="256"/>
            <ac:picMk id="66" creationId="{A88C92F8-5A83-D614-9BB5-B961210718FA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22" v="39" actId="1076"/>
          <ac:picMkLst>
            <pc:docMk/>
            <pc:sldMk cId="1358346887" sldId="256"/>
            <ac:picMk id="67" creationId="{86B1326F-4D5B-0E42-C4EC-A866E3B62DA5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37" v="40" actId="1076"/>
          <ac:picMkLst>
            <pc:docMk/>
            <pc:sldMk cId="1358346887" sldId="256"/>
            <ac:picMk id="68" creationId="{CC25CD05-398F-DDA9-1ADA-E965C8C1B1DB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37" v="41" actId="1076"/>
          <ac:picMkLst>
            <pc:docMk/>
            <pc:sldMk cId="1358346887" sldId="256"/>
            <ac:picMk id="69" creationId="{F6F9F140-3A2E-F717-3F7F-2C20D59277E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53" v="42" actId="1076"/>
          <ac:picMkLst>
            <pc:docMk/>
            <pc:sldMk cId="1358346887" sldId="256"/>
            <ac:picMk id="70" creationId="{FD7EC0B1-ED5D-3987-AC4C-6332AD3FA57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53" v="43" actId="1076"/>
          <ac:picMkLst>
            <pc:docMk/>
            <pc:sldMk cId="1358346887" sldId="256"/>
            <ac:picMk id="71" creationId="{1AADEB34-4401-8454-C82F-DF9C74F7568B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68" v="44" actId="1076"/>
          <ac:picMkLst>
            <pc:docMk/>
            <pc:sldMk cId="1358346887" sldId="256"/>
            <ac:picMk id="72" creationId="{DE1014A4-1DB4-9FF4-F20A-E84E2C00C7B5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68" v="45" actId="1076"/>
          <ac:picMkLst>
            <pc:docMk/>
            <pc:sldMk cId="1358346887" sldId="256"/>
            <ac:picMk id="73" creationId="{8FDF3170-43E9-DA56-656C-F4ADF22B3398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68" v="46" actId="1076"/>
          <ac:picMkLst>
            <pc:docMk/>
            <pc:sldMk cId="1358346887" sldId="256"/>
            <ac:picMk id="74" creationId="{6974DB89-FEE9-D030-747D-58EA090CA45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84" v="47" actId="1076"/>
          <ac:picMkLst>
            <pc:docMk/>
            <pc:sldMk cId="1358346887" sldId="256"/>
            <ac:picMk id="75" creationId="{6BA54B4E-51BA-47B3-BE2B-8302C9FB5C84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284" v="48" actId="1076"/>
          <ac:picMkLst>
            <pc:docMk/>
            <pc:sldMk cId="1358346887" sldId="256"/>
            <ac:picMk id="76" creationId="{BC5263AF-E3E7-64DF-3711-B813F5947565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300" v="49" actId="1076"/>
          <ac:picMkLst>
            <pc:docMk/>
            <pc:sldMk cId="1358346887" sldId="256"/>
            <ac:picMk id="77" creationId="{B5848DB5-D0AE-2971-BA44-EAA8E5F3780F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300" v="50" actId="1076"/>
          <ac:picMkLst>
            <pc:docMk/>
            <pc:sldMk cId="1358346887" sldId="256"/>
            <ac:picMk id="78" creationId="{D346F106-134F-2B86-7796-60B2E2F283A4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300" v="51" actId="1076"/>
          <ac:picMkLst>
            <pc:docMk/>
            <pc:sldMk cId="1358346887" sldId="256"/>
            <ac:picMk id="79" creationId="{EEA13A19-1AB7-D1BB-D86F-279E67765C19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315" v="52" actId="1076"/>
          <ac:picMkLst>
            <pc:docMk/>
            <pc:sldMk cId="1358346887" sldId="256"/>
            <ac:picMk id="80" creationId="{1162ADDE-A65C-39C9-4484-D6338E188210}"/>
          </ac:picMkLst>
        </pc:picChg>
        <pc:picChg chg="mod">
          <ac:chgData name="somovaasya3" userId="S::somovaasya3_gmail.com#ext#@slideedu.onmicrosoft.com::05b36399-d501-4a7b-87fd-615099445ab5" providerId="AD" clId="Web-{26B1953C-239A-76EF-C959-E68DDDD04B75}" dt="2025-11-18T17:59:49.315" v="53" actId="1076"/>
          <ac:picMkLst>
            <pc:docMk/>
            <pc:sldMk cId="1358346887" sldId="256"/>
            <ac:picMk id="81" creationId="{8D334897-A3BF-8A06-5104-46040B91A4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E7C478-F0D4-7171-4FF0-A5366F53F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09D758-D554-C15D-54D3-632CA8638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AAEC45-042B-E4E3-63CA-84556E476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D152D-4433-0F41-1018-6809666F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7DF892-F0E0-9CC7-8554-7F11D445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1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FC18-C8B3-9352-6028-C9213F44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756D8-3766-4781-4EC6-83E1604FE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035350-5DC7-14C4-4526-BB30E30A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CA0F3B-5F63-C3B4-F4E0-BC79B344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386B11-8CAE-2021-667F-F3BF05FC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3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2F17C40-C194-B8DE-AB8D-4183DC36D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1A770-FA77-CDC0-DF08-A465D3C75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3797C0-98E3-A768-6A74-21ECF2020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CCB3E-CB4C-F7F4-57EE-56B68EA97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0C0190-A0D5-76D8-832C-EDEDD7DF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6702D3-4016-FC14-10CB-1115A62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E55CD-685E-E59B-E5F9-0F0990533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7FF38D-3D89-6723-3379-C35EA472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39387-584B-67C5-75CF-FDDCF941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D89359-5F3E-D8E9-BCF9-6634C57F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498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1766A-BE7B-B7F9-BD48-9A464D1F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1487A-DB95-46E2-1A5A-E826E3769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29D822-57A1-669A-A6CC-93C192BC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A4A3C6-04F7-A63D-6ED9-A318A83F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828B6-A6A6-7C59-FB55-6BAB4250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F5A38-D473-0349-1288-9CD9B9BE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FD23DF-1CA6-D3D5-6825-5B017E297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50E31B-1BE5-92B1-4A97-19C15F4C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E53BC6-6829-7AFB-1A04-137AFADA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12C388-2BF8-4F32-E3D9-AC76D46E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A9D6F3-F042-3071-A057-4EDBA5C2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37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DB658-CC2C-4E45-38CE-239E83C6B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C0D28-55A8-491D-DBB8-474D2D5CE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F1E17B-4365-391D-D52A-C0DFC91C0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0C3A80-E772-C7FB-2719-1FEC1DE0C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92989D-72EC-9A82-9E9C-D06300CD2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742B5C-1CBB-1121-2FB9-D30D5EDD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48AB63-49BB-5874-4266-D8E7DCDE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11380C-FB04-96B0-F63E-F050977D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0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7BF69-22A6-DCE7-B72D-FAF4F4E6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04EC7B-0873-C903-D19B-4AD24F6F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A3B58B-BF29-B826-4CC8-583C339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C3CD5D-D6C1-0A5F-8CA1-BD9758ACA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626952-4C4A-75C4-5FAC-B06E7E64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E516B5-5332-7C0A-2C39-8506F1DA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BFEED0-1CEE-EF31-FA43-8A5B1423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94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6EB52-12BA-3691-2A77-15FB3C5E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77DDE7-B5B2-9146-FC02-95FCF0A84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D784E4-ABFF-E8BC-E244-EEF0CE3DB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1538D-6F3C-A72E-992C-F3B1E3D3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ED7AE8-CBBE-9332-BED9-6BEA7A86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50CBD3-65FE-42EF-7934-D2CF2D52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6C23B-079D-EC24-1A6A-DB8338B0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ED49D-8C36-0499-17E1-309EF726D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12779D-95B5-A72D-3007-BF964ABCA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AEF19E-506A-E53E-58D7-08B707BD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1520D9-1238-C70F-385B-0E72F8B2D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68198-C78E-DC83-31D6-D846A48C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86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01F87-ABB9-C948-6EA6-2F8EAABA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BAF975-5A4E-27FF-8518-25F1DCE6D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97535-CD1E-4168-AC6E-CC4CC5CDB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1D1C6-543A-4989-9E68-8FB9712576C3}" type="datetimeFigureOut">
              <a:rPr lang="ru-RU" smtClean="0"/>
              <a:t>18.11.2025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6A9D09-4451-C687-219A-F5D25F93B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D216A-8DFE-6717-6A12-A84AD8773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5393-0495-49BA-9902-FE7B79397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DAEAF8-5A09-8DA5-C96C-578C4BB8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35" y="3089"/>
            <a:ext cx="12271196" cy="70104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B52D6D-9386-FF40-BEE7-543DDF0BF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342" y="4447071"/>
            <a:ext cx="2522964" cy="252296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913B61-2DB6-3728-A42D-E74FB2A82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6"/>
          <a:stretch>
            <a:fillRect/>
          </a:stretch>
        </p:blipFill>
        <p:spPr>
          <a:xfrm>
            <a:off x="4699278" y="1457013"/>
            <a:ext cx="6630624" cy="43857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D1BC04-6A16-B2C0-2853-F394169EB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460" y="5517279"/>
            <a:ext cx="592362" cy="59236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EBA57E-062D-29AA-ECCC-D0C3C9487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631" y="5408141"/>
            <a:ext cx="591363" cy="5974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A774EF9-B249-4DBB-5633-1E286D9AC20C}"/>
              </a:ext>
            </a:extLst>
          </p:cNvPr>
          <p:cNvGrpSpPr/>
          <p:nvPr/>
        </p:nvGrpSpPr>
        <p:grpSpPr>
          <a:xfrm>
            <a:off x="6067117" y="3119718"/>
            <a:ext cx="1060321" cy="1060321"/>
            <a:chOff x="7008411" y="3220571"/>
            <a:chExt cx="1060321" cy="106032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87752A4-7025-2DA0-C26B-E041AE7B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8411" y="3220571"/>
              <a:ext cx="1060321" cy="106032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741347-5EA0-5313-EF98-E5480B330748}"/>
                </a:ext>
              </a:extLst>
            </p:cNvPr>
            <p:cNvSpPr txBox="1"/>
            <p:nvPr/>
          </p:nvSpPr>
          <p:spPr>
            <a:xfrm>
              <a:off x="7171729" y="3499220"/>
              <a:ext cx="8465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784A703-0E31-67E9-C3A2-3D00D4F456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3152" y="2569288"/>
            <a:ext cx="1140051" cy="115224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9FE90FD-20B8-E02D-0DBA-BAD4CF361B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1548" y="2414418"/>
            <a:ext cx="1140051" cy="115224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AC619FF-7451-8F20-21BF-1EAED0A16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6454" y="2830298"/>
            <a:ext cx="1140051" cy="115224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583A7FA-A0E2-2344-0B5B-3B4F78E812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185" y="3458775"/>
            <a:ext cx="1140051" cy="115224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B969143-B5A7-F649-7AC2-0C60D282C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480" y="3617462"/>
            <a:ext cx="1140051" cy="11522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2619394-51E3-C37E-891B-1F32B6C6C4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3152" y="4145397"/>
            <a:ext cx="1140051" cy="115224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CAE494-86E3-399D-DDF0-62BB9F6703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358" y="4145397"/>
            <a:ext cx="1140051" cy="115224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41AD7E8-B576-01FA-08DC-5703D489BB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8216" y="2414418"/>
            <a:ext cx="3987800" cy="398780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434B52-7E87-9C24-6B64-6C41DB8702E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6" y="2422723"/>
            <a:ext cx="4163835" cy="416383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7F28F02-7F14-65BA-AB5A-689F4D400C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86439" y="2270867"/>
            <a:ext cx="4315691" cy="43156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1BA9EF-6F27-1157-F22A-D39E63C1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7" y="2147206"/>
            <a:ext cx="4409964" cy="440996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42F8305-930E-6366-6DA5-9C5B8B5860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24" y="2999137"/>
            <a:ext cx="3677465" cy="367746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ED90022-B4C7-E2E4-4E47-CC2AC3C82664}"/>
              </a:ext>
            </a:extLst>
          </p:cNvPr>
          <p:cNvGrpSpPr/>
          <p:nvPr/>
        </p:nvGrpSpPr>
        <p:grpSpPr>
          <a:xfrm>
            <a:off x="7221500" y="2466569"/>
            <a:ext cx="1060796" cy="1060796"/>
            <a:chOff x="2309549" y="216577"/>
            <a:chExt cx="1060796" cy="106079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0C7E07E-93D6-45D2-8CFD-6660F234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09549" y="216577"/>
              <a:ext cx="1060796" cy="106079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A5C98A-4F54-B567-AEFC-CA8411393C17}"/>
                </a:ext>
              </a:extLst>
            </p:cNvPr>
            <p:cNvSpPr txBox="1"/>
            <p:nvPr/>
          </p:nvSpPr>
          <p:spPr>
            <a:xfrm>
              <a:off x="2447461" y="477698"/>
              <a:ext cx="8773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393CF1-B245-07D3-D052-9782845BF9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9966" y="3445951"/>
            <a:ext cx="1207113" cy="112785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28F7684-91A3-C19D-7951-BC0A1EFA90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17779" y="3122104"/>
            <a:ext cx="1207113" cy="11278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14B0C35-E0DA-6E2D-3E8E-27FE334B019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86803" y="2561230"/>
            <a:ext cx="1207113" cy="11278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DC9B869-C811-9CE1-D852-C1FC49DD6B8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0880" y="2834610"/>
            <a:ext cx="1207113" cy="112785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FCA3E4E-BE6F-DFC2-BAE3-A069F1906A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93194" y="4131060"/>
            <a:ext cx="1207113" cy="11278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F2E755E-4FAD-411B-7DC0-DAD8AA0A43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8289" y="3610000"/>
            <a:ext cx="1207113" cy="11278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F6A371D-4775-AA24-F01E-D943741470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1695" y="4160495"/>
            <a:ext cx="1207113" cy="1127858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C21AF15-4550-9A28-CD7F-4D5A222376C9}"/>
              </a:ext>
            </a:extLst>
          </p:cNvPr>
          <p:cNvGrpSpPr/>
          <p:nvPr/>
        </p:nvGrpSpPr>
        <p:grpSpPr>
          <a:xfrm>
            <a:off x="6074460" y="3115155"/>
            <a:ext cx="1060796" cy="1060796"/>
            <a:chOff x="3186880" y="188175"/>
            <a:chExt cx="1060796" cy="1060796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25484DE-7703-AB68-2DF6-A612778F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186880" y="188175"/>
              <a:ext cx="1060796" cy="1060796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3A11A7-7419-91B2-117E-2CBEF6A03A95}"/>
                </a:ext>
              </a:extLst>
            </p:cNvPr>
            <p:cNvSpPr txBox="1"/>
            <p:nvPr/>
          </p:nvSpPr>
          <p:spPr>
            <a:xfrm>
              <a:off x="3343564" y="489526"/>
              <a:ext cx="8269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04F5EF34-F8F5-E9FD-B6EE-5D14F26605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03933" y="2570683"/>
            <a:ext cx="1140051" cy="117053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B8BB482-40F5-FC52-727B-95DCB83115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99366" y="2462802"/>
            <a:ext cx="1140051" cy="117053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074C833-79E8-CE66-939F-683A4C1264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1384" y="3460930"/>
            <a:ext cx="1140051" cy="117053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712588A-63E3-8E36-F360-24D01461558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411" y="2848394"/>
            <a:ext cx="1140051" cy="117053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E01712E-E70F-5896-D1B4-DDB494302D4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13520" y="4131060"/>
            <a:ext cx="1140051" cy="117053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817A5A96-315D-93B6-9E11-006F05714B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26458" y="4137544"/>
            <a:ext cx="1140051" cy="117053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19D338F-98E8-E6F2-3134-5F167B984A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13052" y="3622124"/>
            <a:ext cx="1140051" cy="117053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989F97E3-C4A3-2BE4-5E23-FC1125E611F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" y="5814295"/>
            <a:ext cx="1019072" cy="92815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4B8A01A-DA26-0C33-09E4-3F37A36A27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05" y="821968"/>
            <a:ext cx="2275038" cy="233433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88C92F8-5A83-D614-9BB5-B961210718F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30362" y="3115617"/>
            <a:ext cx="1188823" cy="117053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6B1326F-4D5B-0E42-C4EC-A866E3B62DA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98766" y="4131060"/>
            <a:ext cx="1164437" cy="117053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C25CD05-398F-DDA9-1ADA-E965C8C1B1D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44734" y="2848393"/>
            <a:ext cx="1188823" cy="1170533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6F9F140-3A2E-F717-3F7F-2C20D59277E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625151" y="4137544"/>
            <a:ext cx="1188823" cy="117053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FD7EC0B1-ED5D-3987-AC4C-6332AD3FA57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91548" y="2443577"/>
            <a:ext cx="1188823" cy="117053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1AADEB34-4401-8454-C82F-DF9C74F7568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22136" y="3633705"/>
            <a:ext cx="1188823" cy="117053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DE1014A4-1DB4-9FF4-F20A-E84E2C00C7B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2546" y="4123830"/>
            <a:ext cx="1188823" cy="117053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FDF3170-43E9-DA56-656C-F4ADF22B339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27724" y="3464740"/>
            <a:ext cx="1188823" cy="117053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6974DB89-FEE9-D030-747D-58EA090CA4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01813" y="2566134"/>
            <a:ext cx="1188823" cy="117053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6BA54B4E-51BA-47B3-BE2B-8302C9FB5C8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9480" y="3628949"/>
            <a:ext cx="1164437" cy="117053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C5263AF-E3E7-64DF-3711-B813F594756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24691" y="4151671"/>
            <a:ext cx="1164437" cy="117053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5848DB5-D0AE-2971-BA44-EAA8E5F378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05021" y="3122101"/>
            <a:ext cx="1164437" cy="117053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D346F106-134F-2B86-7796-60B2E2F283A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40718" y="3469091"/>
            <a:ext cx="1164437" cy="117053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EEA13A19-1AB7-D1BB-D86F-279E67765C1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230833" y="2850548"/>
            <a:ext cx="1164437" cy="117053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162ADDE-A65C-39C9-4484-D6338E18821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202798" y="2559567"/>
            <a:ext cx="1164437" cy="117053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8D334897-A3BF-8A06-5104-46040B91A4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87247" y="2457360"/>
            <a:ext cx="1164437" cy="1170533"/>
          </a:xfrm>
          <a:prstGeom prst="rect">
            <a:avLst/>
          </a:prstGeom>
        </p:spPr>
      </p:pic>
      <p:pic>
        <p:nvPicPr>
          <p:cNvPr id="2" name="Picture 1" descr="A cartoon of a blue frog&#10;&#10;AI-generated content may be incorrect.">
            <a:extLst>
              <a:ext uri="{FF2B5EF4-FFF2-40B4-BE49-F238E27FC236}">
                <a16:creationId xmlns:a16="http://schemas.microsoft.com/office/drawing/2014/main" id="{4325BB13-AEB2-E098-233E-5C610EDA15F5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20690" r="12723" b="-272"/>
          <a:stretch>
            <a:fillRect/>
          </a:stretch>
        </p:blipFill>
        <p:spPr>
          <a:xfrm>
            <a:off x="10230970" y="3854823"/>
            <a:ext cx="1940055" cy="28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16224 0.1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25338 0.215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41784 0.193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9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3854 0.15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25339 0.064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69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7292 0.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3112 -0.0384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-0.20365 -0.0384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24635 0.21782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33242 0.154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-0.41328 0.1881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4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15469 0.1074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766 0.0620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9 -0.0287 L -0.37761 0.0416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0391 -0.0331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987 -0.0351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-0.15235 0.1203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4609 0.2085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33255 0.15208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41433 0.18657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6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-0.24688 0.06018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37916 0.0331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5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000"/>
                            </p:stCondLst>
                            <p:childTnLst>
                              <p:par>
                                <p:cTn id="26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0339 -0.0412 " pathEditMode="relative" rAng="0" ptsTypes="AA">
                                      <p:cBhvr>
                                        <p:cTn id="27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987 -0.03472 " pathEditMode="relative" rAng="0" ptsTypes="AA">
                                      <p:cBhvr>
                                        <p:cTn id="28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15651 0.10972 " pathEditMode="relative" rAng="0" ptsTypes="AA">
                                      <p:cBhvr>
                                        <p:cTn id="31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00"/>
                            </p:stCondLst>
                            <p:childTnLst>
                              <p:par>
                                <p:cTn id="31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33333 0.15278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25 0.05949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3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0.03171 L -0.24388 0.20694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52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30703 -0.03611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20052 -0.03866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38073 0.03472 " pathEditMode="relative" rAng="0" ptsTypes="AA">
                                      <p:cBhvr>
                                        <p:cTn id="37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3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000"/>
                            </p:stCondLst>
                            <p:childTnLst>
                              <p:par>
                                <p:cTn id="37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41133 0.1838 " pathEditMode="relative" rAng="0" ptsTypes="AA">
                                      <p:cBhvr>
                                        <p:cTn id="38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2000"/>
                            </p:stCondLst>
                            <p:childTnLst>
                              <p:par>
                                <p:cTn id="38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15651 0.10973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15651 0.10972 " pathEditMode="relative" rAng="0" ptsTypes="AA">
                                      <p:cBhvr>
                                        <p:cTn id="4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15651 0.10973 " pathEditMode="relative" rAng="0" ptsTypes="AA">
                                      <p:cBhvr>
                                        <p:cTn id="43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000"/>
                            </p:stCondLst>
                            <p:childTnLst>
                              <p:par>
                                <p:cTn id="4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15651 0.10972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5651 0.10972 " pathEditMode="relative" rAng="0" ptsTypes="AA">
                                      <p:cBhvr>
                                        <p:cTn id="45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96296E-6 L -0.15651 0.10972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-0.15651 0.10973 " pathEditMode="relative" rAng="0" ptsTypes="AA">
                                      <p:cBhvr>
                                        <p:cTn id="4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2000"/>
                            </p:stCondLst>
                            <p:childTnLst>
                              <p:par>
                                <p:cTn id="47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5651 0.10973 " pathEditMode="relative" rAng="0" ptsTypes="AA">
                                      <p:cBhvr>
                                        <p:cTn id="4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26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2000"/>
                            </p:stCondLst>
                            <p:childTnLst>
                              <p:par>
                                <p:cTn id="48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7" fill="hold">
                      <p:stCondLst>
                        <p:cond delay="0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FC4FF0-C5AC-4C1F-BBBF-1CE32EDF07E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F3BCFD7-4335-48F3-A43E-A6B36FA239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DFF322-769F-4303-B4A6-799A7DACBD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13</cp:revision>
  <dcterms:created xsi:type="dcterms:W3CDTF">2025-11-12T21:02:37Z</dcterms:created>
  <dcterms:modified xsi:type="dcterms:W3CDTF">2025-11-18T18:17:52Z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