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sldIdLst>
    <p:sldId id="258" r:id="rId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C9A03D7-0825-2350-0023-5D8D1EB7E24B}" v="3" dt="2025-11-17T12:44:16.318"/>
    <p1510:client id="{26121583-7D15-0659-E5A2-32D4E252A1A5}" v="4" dt="2025-11-17T12:44:41.08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370" y="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11" Type="http://schemas.microsoft.com/office/2015/10/relationships/revisionInfo" Target="revisionInfo.xml"/><Relationship Id="rId5" Type="http://schemas.openxmlformats.org/officeDocument/2006/relationships/slide" Target="slides/slide1.xml"/><Relationship Id="rId10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clId="Web-{1C9A03D7-0825-2350-0023-5D8D1EB7E24B}"/>
    <pc:docChg chg="modSld">
      <pc:chgData name="" userId="" providerId="" clId="Web-{1C9A03D7-0825-2350-0023-5D8D1EB7E24B}" dt="2025-11-17T12:44:09.552" v="1" actId="1076"/>
      <pc:docMkLst>
        <pc:docMk/>
      </pc:docMkLst>
      <pc:sldChg chg="modSp">
        <pc:chgData name="" userId="" providerId="" clId="Web-{1C9A03D7-0825-2350-0023-5D8D1EB7E24B}" dt="2025-11-17T12:44:09.552" v="1" actId="1076"/>
        <pc:sldMkLst>
          <pc:docMk/>
          <pc:sldMk cId="1450751013" sldId="258"/>
        </pc:sldMkLst>
        <pc:picChg chg="mod">
          <ac:chgData name="" userId="" providerId="" clId="Web-{1C9A03D7-0825-2350-0023-5D8D1EB7E24B}" dt="2025-11-17T12:44:09.552" v="1" actId="1076"/>
          <ac:picMkLst>
            <pc:docMk/>
            <pc:sldMk cId="1450751013" sldId="258"/>
            <ac:picMk id="110" creationId="{24C1F2D2-5991-8B79-F05F-B70CF512F515}"/>
          </ac:picMkLst>
        </pc:picChg>
      </pc:sldChg>
    </pc:docChg>
  </pc:docChgLst>
  <pc:docChgLst>
    <pc:chgData name="somovaasya3" userId="S::somovaasya3_gmail.com#ext#@slideedu.onmicrosoft.com::05b36399-d501-4a7b-87fd-615099445ab5" providerId="AD" clId="Web-{1C9A03D7-0825-2350-0023-5D8D1EB7E24B}"/>
    <pc:docChg chg="modSld">
      <pc:chgData name="somovaasya3" userId="S::somovaasya3_gmail.com#ext#@slideedu.onmicrosoft.com::05b36399-d501-4a7b-87fd-615099445ab5" providerId="AD" clId="Web-{1C9A03D7-0825-2350-0023-5D8D1EB7E24B}" dt="2025-11-17T12:44:16.318" v="0" actId="14100"/>
      <pc:docMkLst>
        <pc:docMk/>
      </pc:docMkLst>
      <pc:sldChg chg="modSp">
        <pc:chgData name="somovaasya3" userId="S::somovaasya3_gmail.com#ext#@slideedu.onmicrosoft.com::05b36399-d501-4a7b-87fd-615099445ab5" providerId="AD" clId="Web-{1C9A03D7-0825-2350-0023-5D8D1EB7E24B}" dt="2025-11-17T12:44:16.318" v="0" actId="14100"/>
        <pc:sldMkLst>
          <pc:docMk/>
          <pc:sldMk cId="1450751013" sldId="258"/>
        </pc:sldMkLst>
        <pc:picChg chg="mod">
          <ac:chgData name="somovaasya3" userId="S::somovaasya3_gmail.com#ext#@slideedu.onmicrosoft.com::05b36399-d501-4a7b-87fd-615099445ab5" providerId="AD" clId="Web-{1C9A03D7-0825-2350-0023-5D8D1EB7E24B}" dt="2025-11-17T12:44:16.318" v="0" actId="14100"/>
          <ac:picMkLst>
            <pc:docMk/>
            <pc:sldMk cId="1450751013" sldId="258"/>
            <ac:picMk id="51" creationId="{53CAED95-7F78-508B-3A3F-51CB16CAA73B}"/>
          </ac:picMkLst>
        </pc:picChg>
      </pc:sldChg>
    </pc:docChg>
  </pc:docChgLst>
  <pc:docChgLst>
    <pc:chgData name="somovaasya3" userId="S::somovaasya3_gmail.com#ext#@slideedu.onmicrosoft.com::05b36399-d501-4a7b-87fd-615099445ab5" providerId="AD" clId="Web-{26121583-7D15-0659-E5A2-32D4E252A1A5}"/>
    <pc:docChg chg="modSld">
      <pc:chgData name="somovaasya3" userId="S::somovaasya3_gmail.com#ext#@slideedu.onmicrosoft.com::05b36399-d501-4a7b-87fd-615099445ab5" providerId="AD" clId="Web-{26121583-7D15-0659-E5A2-32D4E252A1A5}" dt="2025-11-17T12:44:41.082" v="3" actId="14100"/>
      <pc:docMkLst>
        <pc:docMk/>
      </pc:docMkLst>
      <pc:sldChg chg="modSp">
        <pc:chgData name="somovaasya3" userId="S::somovaasya3_gmail.com#ext#@slideedu.onmicrosoft.com::05b36399-d501-4a7b-87fd-615099445ab5" providerId="AD" clId="Web-{26121583-7D15-0659-E5A2-32D4E252A1A5}" dt="2025-11-17T12:44:41.082" v="3" actId="14100"/>
        <pc:sldMkLst>
          <pc:docMk/>
          <pc:sldMk cId="1450751013" sldId="258"/>
        </pc:sldMkLst>
        <pc:picChg chg="mod">
          <ac:chgData name="somovaasya3" userId="S::somovaasya3_gmail.com#ext#@slideedu.onmicrosoft.com::05b36399-d501-4a7b-87fd-615099445ab5" providerId="AD" clId="Web-{26121583-7D15-0659-E5A2-32D4E252A1A5}" dt="2025-11-17T12:44:36.223" v="2" actId="1076"/>
          <ac:picMkLst>
            <pc:docMk/>
            <pc:sldMk cId="1450751013" sldId="258"/>
            <ac:picMk id="51" creationId="{53CAED95-7F78-508B-3A3F-51CB16CAA73B}"/>
          </ac:picMkLst>
        </pc:picChg>
        <pc:picChg chg="mod">
          <ac:chgData name="somovaasya3" userId="S::somovaasya3_gmail.com#ext#@slideedu.onmicrosoft.com::05b36399-d501-4a7b-87fd-615099445ab5" providerId="AD" clId="Web-{26121583-7D15-0659-E5A2-32D4E252A1A5}" dt="2025-11-17T12:44:41.082" v="3" actId="14100"/>
          <ac:picMkLst>
            <pc:docMk/>
            <pc:sldMk cId="1450751013" sldId="258"/>
            <ac:picMk id="68" creationId="{5684F0BA-3709-F069-A555-3C47A7C2F09D}"/>
          </ac:picMkLst>
        </pc:picChg>
        <pc:picChg chg="mod">
          <ac:chgData name="somovaasya3" userId="S::somovaasya3_gmail.com#ext#@slideedu.onmicrosoft.com::05b36399-d501-4a7b-87fd-615099445ab5" providerId="AD" clId="Web-{26121583-7D15-0659-E5A2-32D4E252A1A5}" dt="2025-11-17T12:44:29.551" v="0" actId="1076"/>
          <ac:picMkLst>
            <pc:docMk/>
            <pc:sldMk cId="1450751013" sldId="258"/>
            <ac:picMk id="110" creationId="{24C1F2D2-5991-8B79-F05F-B70CF512F515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7192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19954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38927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84311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93438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13495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17.11.2025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07410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17.11.2025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21587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17.11.2025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90703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35049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62733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17.11.2025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9092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microsoft.com/office/2007/relationships/hdphoto" Target="../media/hdphoto1.wdp"/><Relationship Id="rId18" Type="http://schemas.microsoft.com/office/2007/relationships/hdphoto" Target="../media/hdphoto3.wdp"/><Relationship Id="rId26" Type="http://schemas.openxmlformats.org/officeDocument/2006/relationships/image" Target="../media/image19.png"/><Relationship Id="rId39" Type="http://schemas.openxmlformats.org/officeDocument/2006/relationships/image" Target="../media/image31.png"/><Relationship Id="rId21" Type="http://schemas.openxmlformats.org/officeDocument/2006/relationships/image" Target="../media/image16.png"/><Relationship Id="rId34" Type="http://schemas.openxmlformats.org/officeDocument/2006/relationships/image" Target="../media/image26.png"/><Relationship Id="rId42" Type="http://schemas.openxmlformats.org/officeDocument/2006/relationships/image" Target="../media/image34.png"/><Relationship Id="rId47" Type="http://schemas.openxmlformats.org/officeDocument/2006/relationships/image" Target="../media/image39.png"/><Relationship Id="rId50" Type="http://schemas.openxmlformats.org/officeDocument/2006/relationships/image" Target="../media/image42.png"/><Relationship Id="rId55" Type="http://schemas.openxmlformats.org/officeDocument/2006/relationships/image" Target="../media/image47.png"/><Relationship Id="rId7" Type="http://schemas.openxmlformats.org/officeDocument/2006/relationships/image" Target="../media/image5.png"/><Relationship Id="rId2" Type="http://schemas.openxmlformats.org/officeDocument/2006/relationships/audio" Target="../media/audio1.wav"/><Relationship Id="rId16" Type="http://schemas.openxmlformats.org/officeDocument/2006/relationships/image" Target="../media/image12.png"/><Relationship Id="rId29" Type="http://schemas.openxmlformats.org/officeDocument/2006/relationships/image" Target="../media/image21.png"/><Relationship Id="rId11" Type="http://schemas.openxmlformats.org/officeDocument/2006/relationships/image" Target="../media/image9.png"/><Relationship Id="rId24" Type="http://schemas.microsoft.com/office/2007/relationships/hdphoto" Target="../media/hdphoto5.wdp"/><Relationship Id="rId32" Type="http://schemas.openxmlformats.org/officeDocument/2006/relationships/image" Target="../media/image24.png"/><Relationship Id="rId37" Type="http://schemas.openxmlformats.org/officeDocument/2006/relationships/image" Target="../media/image29.png"/><Relationship Id="rId40" Type="http://schemas.openxmlformats.org/officeDocument/2006/relationships/image" Target="../media/image32.png"/><Relationship Id="rId45" Type="http://schemas.openxmlformats.org/officeDocument/2006/relationships/image" Target="../media/image37.png"/><Relationship Id="rId53" Type="http://schemas.openxmlformats.org/officeDocument/2006/relationships/image" Target="../media/image45.png"/><Relationship Id="rId58" Type="http://schemas.openxmlformats.org/officeDocument/2006/relationships/image" Target="../media/image50.png"/><Relationship Id="rId5" Type="http://schemas.openxmlformats.org/officeDocument/2006/relationships/image" Target="../media/image3.png"/><Relationship Id="rId19" Type="http://schemas.openxmlformats.org/officeDocument/2006/relationships/image" Target="../media/image14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1.png"/><Relationship Id="rId22" Type="http://schemas.microsoft.com/office/2007/relationships/hdphoto" Target="../media/hdphoto4.wdp"/><Relationship Id="rId27" Type="http://schemas.openxmlformats.org/officeDocument/2006/relationships/image" Target="../media/image20.png"/><Relationship Id="rId30" Type="http://schemas.openxmlformats.org/officeDocument/2006/relationships/image" Target="../media/image22.png"/><Relationship Id="rId35" Type="http://schemas.openxmlformats.org/officeDocument/2006/relationships/image" Target="../media/image27.png"/><Relationship Id="rId43" Type="http://schemas.openxmlformats.org/officeDocument/2006/relationships/image" Target="../media/image35.png"/><Relationship Id="rId48" Type="http://schemas.openxmlformats.org/officeDocument/2006/relationships/image" Target="../media/image40.png"/><Relationship Id="rId56" Type="http://schemas.openxmlformats.org/officeDocument/2006/relationships/image" Target="../media/image48.png"/><Relationship Id="rId8" Type="http://schemas.openxmlformats.org/officeDocument/2006/relationships/image" Target="../media/image6.png"/><Relationship Id="rId51" Type="http://schemas.openxmlformats.org/officeDocument/2006/relationships/image" Target="../media/image43.png"/><Relationship Id="rId3" Type="http://schemas.openxmlformats.org/officeDocument/2006/relationships/image" Target="../media/image1.png"/><Relationship Id="rId12" Type="http://schemas.openxmlformats.org/officeDocument/2006/relationships/image" Target="../media/image10.png"/><Relationship Id="rId17" Type="http://schemas.openxmlformats.org/officeDocument/2006/relationships/image" Target="../media/image13.png"/><Relationship Id="rId25" Type="http://schemas.openxmlformats.org/officeDocument/2006/relationships/image" Target="../media/image18.png"/><Relationship Id="rId33" Type="http://schemas.openxmlformats.org/officeDocument/2006/relationships/image" Target="../media/image25.png"/><Relationship Id="rId38" Type="http://schemas.openxmlformats.org/officeDocument/2006/relationships/image" Target="../media/image30.png"/><Relationship Id="rId46" Type="http://schemas.openxmlformats.org/officeDocument/2006/relationships/image" Target="../media/image38.png"/><Relationship Id="rId20" Type="http://schemas.openxmlformats.org/officeDocument/2006/relationships/image" Target="../media/image15.png"/><Relationship Id="rId41" Type="http://schemas.openxmlformats.org/officeDocument/2006/relationships/image" Target="../media/image33.png"/><Relationship Id="rId54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5" Type="http://schemas.microsoft.com/office/2007/relationships/hdphoto" Target="../media/hdphoto2.wdp"/><Relationship Id="rId23" Type="http://schemas.openxmlformats.org/officeDocument/2006/relationships/image" Target="../media/image17.png"/><Relationship Id="rId28" Type="http://schemas.microsoft.com/office/2007/relationships/hdphoto" Target="../media/hdphoto6.wdp"/><Relationship Id="rId36" Type="http://schemas.openxmlformats.org/officeDocument/2006/relationships/image" Target="../media/image28.png"/><Relationship Id="rId49" Type="http://schemas.openxmlformats.org/officeDocument/2006/relationships/image" Target="../media/image41.png"/><Relationship Id="rId57" Type="http://schemas.openxmlformats.org/officeDocument/2006/relationships/image" Target="../media/image49.png"/><Relationship Id="rId10" Type="http://schemas.openxmlformats.org/officeDocument/2006/relationships/image" Target="../media/image8.png"/><Relationship Id="rId31" Type="http://schemas.openxmlformats.org/officeDocument/2006/relationships/image" Target="../media/image23.png"/><Relationship Id="rId44" Type="http://schemas.openxmlformats.org/officeDocument/2006/relationships/image" Target="../media/image36.png"/><Relationship Id="rId52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5684F0BA-3709-F069-A555-3C47A7C2F0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0"/>
            <a:ext cx="12180795" cy="7000967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036949" y="434686"/>
            <a:ext cx="7344816" cy="6336704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softEdge rad="101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46" name="Таблица 45"/>
          <p:cNvGraphicFramePr>
            <a:graphicFrameLocks noGrp="1"/>
          </p:cNvGraphicFramePr>
          <p:nvPr/>
        </p:nvGraphicFramePr>
        <p:xfrm>
          <a:off x="2163323" y="554207"/>
          <a:ext cx="7200798" cy="612068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001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001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001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0013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0013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0013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02011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2011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2011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2011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2011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2011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67067"/>
          <a:stretch/>
        </p:blipFill>
        <p:spPr>
          <a:xfrm>
            <a:off x="3193012" y="645587"/>
            <a:ext cx="1041876" cy="86005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18" r="-949" b="67067"/>
          <a:stretch/>
        </p:blipFill>
        <p:spPr>
          <a:xfrm>
            <a:off x="4397464" y="645587"/>
            <a:ext cx="1031471" cy="84083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1" t="68627" r="49817" b="173"/>
          <a:stretch/>
        </p:blipFill>
        <p:spPr>
          <a:xfrm>
            <a:off x="7949283" y="594888"/>
            <a:ext cx="1038774" cy="80538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18" t="33125" r="-616" b="33750"/>
          <a:stretch/>
        </p:blipFill>
        <p:spPr>
          <a:xfrm>
            <a:off x="5591512" y="645587"/>
            <a:ext cx="1038774" cy="85737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1" t="33125" r="49817" b="33750"/>
          <a:stretch/>
        </p:blipFill>
        <p:spPr>
          <a:xfrm>
            <a:off x="6828068" y="629094"/>
            <a:ext cx="1052515" cy="86638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25" t="15148" r="36875" b="16152"/>
          <a:stretch/>
        </p:blipFill>
        <p:spPr>
          <a:xfrm>
            <a:off x="2407736" y="5655058"/>
            <a:ext cx="548639" cy="93065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56" t="12787" r="34568" b="14913"/>
          <a:stretch/>
        </p:blipFill>
        <p:spPr>
          <a:xfrm>
            <a:off x="2407736" y="4546025"/>
            <a:ext cx="656452" cy="98951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25" t="22724" r="39475" b="17876"/>
          <a:stretch/>
        </p:blipFill>
        <p:spPr>
          <a:xfrm>
            <a:off x="2413335" y="3559265"/>
            <a:ext cx="599064" cy="93397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50" t="12974" r="36750" b="19685"/>
          <a:stretch/>
        </p:blipFill>
        <p:spPr>
          <a:xfrm>
            <a:off x="2378053" y="2520703"/>
            <a:ext cx="552573" cy="88596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91" t="12562" r="37409" b="16733"/>
          <a:stretch/>
        </p:blipFill>
        <p:spPr>
          <a:xfrm>
            <a:off x="2413335" y="1523535"/>
            <a:ext cx="517291" cy="930654"/>
          </a:xfrm>
          <a:prstGeom prst="rect">
            <a:avLst/>
          </a:prstGeom>
        </p:spPr>
      </p:pic>
      <p:sp>
        <p:nvSpPr>
          <p:cNvPr id="48" name="Прямоугольник 47"/>
          <p:cNvSpPr/>
          <p:nvPr/>
        </p:nvSpPr>
        <p:spPr>
          <a:xfrm>
            <a:off x="273233" y="571422"/>
            <a:ext cx="1368152" cy="5962564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softEdge rad="101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2" name="Рисунок 111"/>
          <p:cNvPicPr>
            <a:picLocks noChangeAspect="1"/>
          </p:cNvPicPr>
          <p:nvPr/>
        </p:nvPicPr>
        <p:blipFill>
          <a:blip r:embed="rId12">
            <a:biLevel thresh="75000"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6904" y="3514356"/>
            <a:ext cx="975252" cy="975252"/>
          </a:xfrm>
          <a:prstGeom prst="rect">
            <a:avLst/>
          </a:prstGeom>
        </p:spPr>
      </p:pic>
      <p:pic>
        <p:nvPicPr>
          <p:cNvPr id="114" name="Рисунок 113"/>
          <p:cNvPicPr>
            <a:picLocks noChangeAspect="1"/>
          </p:cNvPicPr>
          <p:nvPr/>
        </p:nvPicPr>
        <p:blipFill>
          <a:blip r:embed="rId14">
            <a:biLevel thresh="75000"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7132" y="5346306"/>
            <a:ext cx="1027763" cy="1027763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6904" y="3507996"/>
            <a:ext cx="975252" cy="975252"/>
          </a:xfrm>
          <a:prstGeom prst="rect">
            <a:avLst/>
          </a:prstGeom>
        </p:spPr>
      </p:pic>
      <p:pic>
        <p:nvPicPr>
          <p:cNvPr id="113" name="Рисунок 112"/>
          <p:cNvPicPr>
            <a:picLocks noChangeAspect="1"/>
          </p:cNvPicPr>
          <p:nvPr/>
        </p:nvPicPr>
        <p:blipFill>
          <a:blip r:embed="rId17">
            <a:biLevel thresh="75000"/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8162" y="4410712"/>
            <a:ext cx="935594" cy="935594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3054" y="5340409"/>
            <a:ext cx="1027763" cy="1027763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7817" y="4414194"/>
            <a:ext cx="932575" cy="932575"/>
          </a:xfrm>
          <a:prstGeom prst="rect">
            <a:avLst/>
          </a:prstGeom>
        </p:spPr>
      </p:pic>
      <p:pic>
        <p:nvPicPr>
          <p:cNvPr id="111" name="Рисунок 110"/>
          <p:cNvPicPr>
            <a:picLocks noChangeAspect="1"/>
          </p:cNvPicPr>
          <p:nvPr/>
        </p:nvPicPr>
        <p:blipFill>
          <a:blip r:embed="rId21">
            <a:biLevel thresh="75000"/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947" y="2621031"/>
            <a:ext cx="917481" cy="917481"/>
          </a:xfrm>
          <a:prstGeom prst="rect">
            <a:avLst/>
          </a:prstGeom>
        </p:spPr>
      </p:pic>
      <p:pic>
        <p:nvPicPr>
          <p:cNvPr id="109" name="Рисунок 108"/>
          <p:cNvPicPr>
            <a:picLocks noChangeAspect="1"/>
          </p:cNvPicPr>
          <p:nvPr/>
        </p:nvPicPr>
        <p:blipFill>
          <a:blip r:embed="rId23">
            <a:biLevel thresh="75000"/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1702" y="1763584"/>
            <a:ext cx="889738" cy="889738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315" y="2602559"/>
            <a:ext cx="998941" cy="998941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9327" y="1754453"/>
            <a:ext cx="877140" cy="877140"/>
          </a:xfrm>
          <a:prstGeom prst="rect">
            <a:avLst/>
          </a:prstGeom>
        </p:spPr>
      </p:pic>
      <p:pic>
        <p:nvPicPr>
          <p:cNvPr id="108" name="Рисунок 107"/>
          <p:cNvPicPr>
            <a:picLocks noChangeAspect="1"/>
          </p:cNvPicPr>
          <p:nvPr/>
        </p:nvPicPr>
        <p:blipFill>
          <a:blip r:embed="rId27">
            <a:biLevel thresh="75000"/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8407" y="841218"/>
            <a:ext cx="990882" cy="990882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5580" y="836081"/>
            <a:ext cx="990882" cy="990882"/>
          </a:xfrm>
          <a:prstGeom prst="rect">
            <a:avLst/>
          </a:prstGeom>
        </p:spPr>
      </p:pic>
      <p:grpSp>
        <p:nvGrpSpPr>
          <p:cNvPr id="81" name="блин Группа 80"/>
          <p:cNvGrpSpPr/>
          <p:nvPr/>
        </p:nvGrpSpPr>
        <p:grpSpPr>
          <a:xfrm>
            <a:off x="5559279" y="2520703"/>
            <a:ext cx="1132464" cy="972505"/>
            <a:chOff x="5306242" y="2543330"/>
            <a:chExt cx="1132464" cy="972505"/>
          </a:xfrm>
        </p:grpSpPr>
        <p:sp>
          <p:nvSpPr>
            <p:cNvPr id="28" name="Прямоугольник 27"/>
            <p:cNvSpPr/>
            <p:nvPr/>
          </p:nvSpPr>
          <p:spPr>
            <a:xfrm>
              <a:off x="5306242" y="2543330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660" b="8660"/>
            <a:stretch/>
          </p:blipFill>
          <p:spPr>
            <a:xfrm>
              <a:off x="5330550" y="2599603"/>
              <a:ext cx="1108156" cy="916232"/>
            </a:xfrm>
            <a:prstGeom prst="rect">
              <a:avLst/>
            </a:prstGeom>
          </p:spPr>
        </p:pic>
      </p:grpSp>
      <p:grpSp>
        <p:nvGrpSpPr>
          <p:cNvPr id="77" name="тюльпан Группа 76"/>
          <p:cNvGrpSpPr/>
          <p:nvPr/>
        </p:nvGrpSpPr>
        <p:grpSpPr>
          <a:xfrm>
            <a:off x="4353560" y="1504783"/>
            <a:ext cx="1132464" cy="968157"/>
            <a:chOff x="4077887" y="1507613"/>
            <a:chExt cx="1132464" cy="968157"/>
          </a:xfrm>
        </p:grpSpPr>
        <p:sp>
          <p:nvSpPr>
            <p:cNvPr id="22" name="Прямоугольник 21"/>
            <p:cNvSpPr/>
            <p:nvPr/>
          </p:nvSpPr>
          <p:spPr>
            <a:xfrm>
              <a:off x="4077887" y="1507613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42" name="Рисунок 41"/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06197" y="1531593"/>
              <a:ext cx="934780" cy="934780"/>
            </a:xfrm>
            <a:prstGeom prst="rect">
              <a:avLst/>
            </a:prstGeom>
          </p:spPr>
        </p:pic>
      </p:grpSp>
      <p:grpSp>
        <p:nvGrpSpPr>
          <p:cNvPr id="86" name="павлин Группа 85"/>
          <p:cNvGrpSpPr/>
          <p:nvPr/>
        </p:nvGrpSpPr>
        <p:grpSpPr>
          <a:xfrm>
            <a:off x="4347942" y="4615299"/>
            <a:ext cx="1132464" cy="968157"/>
            <a:chOff x="4077887" y="4614764"/>
            <a:chExt cx="1132464" cy="968157"/>
          </a:xfrm>
        </p:grpSpPr>
        <p:sp>
          <p:nvSpPr>
            <p:cNvPr id="25" name="Прямоугольник 24"/>
            <p:cNvSpPr/>
            <p:nvPr/>
          </p:nvSpPr>
          <p:spPr>
            <a:xfrm>
              <a:off x="4077887" y="4614764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43" name="Рисунок 42"/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69974" y="4625722"/>
              <a:ext cx="955413" cy="955413"/>
            </a:xfrm>
            <a:prstGeom prst="rect">
              <a:avLst/>
            </a:prstGeom>
          </p:spPr>
        </p:pic>
      </p:grpSp>
      <p:grpSp>
        <p:nvGrpSpPr>
          <p:cNvPr id="83" name="линейка Группа 82"/>
          <p:cNvGrpSpPr/>
          <p:nvPr/>
        </p:nvGrpSpPr>
        <p:grpSpPr>
          <a:xfrm>
            <a:off x="4349293" y="3553505"/>
            <a:ext cx="1132464" cy="986769"/>
            <a:chOff x="4077887" y="3562914"/>
            <a:chExt cx="1132464" cy="986769"/>
          </a:xfrm>
        </p:grpSpPr>
        <p:sp>
          <p:nvSpPr>
            <p:cNvPr id="24" name="Прямоугольник 23"/>
            <p:cNvSpPr/>
            <p:nvPr/>
          </p:nvSpPr>
          <p:spPr>
            <a:xfrm>
              <a:off x="4077887" y="3579047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47" name="Рисунок 46"/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88336" y="3562914"/>
              <a:ext cx="986769" cy="986769"/>
            </a:xfrm>
            <a:prstGeom prst="rect">
              <a:avLst/>
            </a:prstGeom>
          </p:spPr>
        </p:pic>
      </p:grpSp>
      <p:grpSp>
        <p:nvGrpSpPr>
          <p:cNvPr id="92" name="лейка Группа 91"/>
          <p:cNvGrpSpPr/>
          <p:nvPr/>
        </p:nvGrpSpPr>
        <p:grpSpPr>
          <a:xfrm>
            <a:off x="7960325" y="1486420"/>
            <a:ext cx="1132464" cy="968157"/>
            <a:chOff x="7762953" y="1507613"/>
            <a:chExt cx="1132464" cy="968157"/>
          </a:xfrm>
        </p:grpSpPr>
        <p:sp>
          <p:nvSpPr>
            <p:cNvPr id="37" name="Прямоугольник 36"/>
            <p:cNvSpPr/>
            <p:nvPr/>
          </p:nvSpPr>
          <p:spPr>
            <a:xfrm>
              <a:off x="7762953" y="1507613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55" name="Рисунок 54"/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39567" y="1576986"/>
              <a:ext cx="898225" cy="898225"/>
            </a:xfrm>
            <a:prstGeom prst="rect">
              <a:avLst/>
            </a:prstGeom>
          </p:spPr>
        </p:pic>
      </p:grpSp>
      <p:grpSp>
        <p:nvGrpSpPr>
          <p:cNvPr id="88" name="люк Группа 87"/>
          <p:cNvGrpSpPr/>
          <p:nvPr/>
        </p:nvGrpSpPr>
        <p:grpSpPr>
          <a:xfrm>
            <a:off x="3139833" y="5638482"/>
            <a:ext cx="1189743" cy="1121477"/>
            <a:chOff x="2849532" y="5647067"/>
            <a:chExt cx="1189743" cy="1121477"/>
          </a:xfrm>
        </p:grpSpPr>
        <p:sp>
          <p:nvSpPr>
            <p:cNvPr id="21" name="Прямоугольник 20"/>
            <p:cNvSpPr/>
            <p:nvPr/>
          </p:nvSpPr>
          <p:spPr>
            <a:xfrm>
              <a:off x="2849532" y="5650481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2" name="Рисунок 61"/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917798" y="5647067"/>
              <a:ext cx="1121477" cy="1121477"/>
            </a:xfrm>
            <a:prstGeom prst="rect">
              <a:avLst/>
            </a:prstGeom>
          </p:spPr>
        </p:pic>
      </p:grpSp>
      <p:grpSp>
        <p:nvGrpSpPr>
          <p:cNvPr id="89" name="олень Группа 88"/>
          <p:cNvGrpSpPr/>
          <p:nvPr/>
        </p:nvGrpSpPr>
        <p:grpSpPr>
          <a:xfrm>
            <a:off x="4356889" y="5636306"/>
            <a:ext cx="1132464" cy="1038585"/>
            <a:chOff x="4077887" y="5650481"/>
            <a:chExt cx="1132464" cy="1038585"/>
          </a:xfrm>
        </p:grpSpPr>
        <p:sp>
          <p:nvSpPr>
            <p:cNvPr id="26" name="Прямоугольник 25"/>
            <p:cNvSpPr/>
            <p:nvPr/>
          </p:nvSpPr>
          <p:spPr>
            <a:xfrm>
              <a:off x="4077887" y="5650481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5" name="Рисунок 64"/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53480" y="5710124"/>
              <a:ext cx="978942" cy="978942"/>
            </a:xfrm>
            <a:prstGeom prst="rect">
              <a:avLst/>
            </a:prstGeom>
          </p:spPr>
        </p:pic>
      </p:grpSp>
      <p:grpSp>
        <p:nvGrpSpPr>
          <p:cNvPr id="100" name="колесо Группа 99"/>
          <p:cNvGrpSpPr/>
          <p:nvPr/>
        </p:nvGrpSpPr>
        <p:grpSpPr>
          <a:xfrm>
            <a:off x="7966217" y="5636306"/>
            <a:ext cx="1132464" cy="1097872"/>
            <a:chOff x="7762953" y="5650481"/>
            <a:chExt cx="1132464" cy="1097872"/>
          </a:xfrm>
        </p:grpSpPr>
        <p:sp>
          <p:nvSpPr>
            <p:cNvPr id="41" name="Прямоугольник 40"/>
            <p:cNvSpPr/>
            <p:nvPr/>
          </p:nvSpPr>
          <p:spPr>
            <a:xfrm>
              <a:off x="7762953" y="5650481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6" name="Рисунок 65"/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55637" y="5714081"/>
              <a:ext cx="1034272" cy="1034272"/>
            </a:xfrm>
            <a:prstGeom prst="rect">
              <a:avLst/>
            </a:prstGeom>
          </p:spPr>
        </p:pic>
      </p:grpSp>
      <p:grpSp>
        <p:nvGrpSpPr>
          <p:cNvPr id="79" name="малина Группа 78"/>
          <p:cNvGrpSpPr/>
          <p:nvPr/>
        </p:nvGrpSpPr>
        <p:grpSpPr>
          <a:xfrm>
            <a:off x="3155071" y="2544031"/>
            <a:ext cx="1132464" cy="968157"/>
            <a:chOff x="2849532" y="2543330"/>
            <a:chExt cx="1132464" cy="968157"/>
          </a:xfrm>
        </p:grpSpPr>
        <p:sp>
          <p:nvSpPr>
            <p:cNvPr id="18" name="Прямоугольник 17"/>
            <p:cNvSpPr/>
            <p:nvPr/>
          </p:nvSpPr>
          <p:spPr>
            <a:xfrm>
              <a:off x="2849532" y="2543330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7" name="Рисунок 66"/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023246" y="2616235"/>
              <a:ext cx="861715" cy="861715"/>
            </a:xfrm>
            <a:prstGeom prst="rect">
              <a:avLst/>
            </a:prstGeom>
          </p:spPr>
        </p:pic>
      </p:grpSp>
      <p:grpSp>
        <p:nvGrpSpPr>
          <p:cNvPr id="97" name="лиса Группа 96"/>
          <p:cNvGrpSpPr/>
          <p:nvPr/>
        </p:nvGrpSpPr>
        <p:grpSpPr>
          <a:xfrm>
            <a:off x="6754704" y="4608189"/>
            <a:ext cx="1132464" cy="979641"/>
            <a:chOff x="6534597" y="4614764"/>
            <a:chExt cx="1132464" cy="979641"/>
          </a:xfrm>
        </p:grpSpPr>
        <p:sp>
          <p:nvSpPr>
            <p:cNvPr id="35" name="Прямоугольник 34"/>
            <p:cNvSpPr/>
            <p:nvPr/>
          </p:nvSpPr>
          <p:spPr>
            <a:xfrm>
              <a:off x="6534597" y="4614764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70" name="Рисунок 69"/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607961" y="4625535"/>
              <a:ext cx="968870" cy="968870"/>
            </a:xfrm>
            <a:prstGeom prst="rect">
              <a:avLst/>
            </a:prstGeom>
          </p:spPr>
        </p:pic>
      </p:grpSp>
      <p:grpSp>
        <p:nvGrpSpPr>
          <p:cNvPr id="96" name="лебедь Группа 95"/>
          <p:cNvGrpSpPr/>
          <p:nvPr/>
        </p:nvGrpSpPr>
        <p:grpSpPr>
          <a:xfrm>
            <a:off x="7949283" y="3530416"/>
            <a:ext cx="1132464" cy="1014327"/>
            <a:chOff x="7762953" y="3567290"/>
            <a:chExt cx="1132464" cy="1014327"/>
          </a:xfrm>
        </p:grpSpPr>
        <p:sp>
          <p:nvSpPr>
            <p:cNvPr id="39" name="Прямоугольник 38"/>
            <p:cNvSpPr/>
            <p:nvPr/>
          </p:nvSpPr>
          <p:spPr>
            <a:xfrm>
              <a:off x="7762953" y="3579047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72" name="Рисунок 71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56462" y="3567290"/>
              <a:ext cx="1014327" cy="1014327"/>
            </a:xfrm>
            <a:prstGeom prst="rect">
              <a:avLst/>
            </a:prstGeom>
          </p:spPr>
        </p:pic>
      </p:grpSp>
      <p:grpSp>
        <p:nvGrpSpPr>
          <p:cNvPr id="93" name="лес Группа 92"/>
          <p:cNvGrpSpPr/>
          <p:nvPr/>
        </p:nvGrpSpPr>
        <p:grpSpPr>
          <a:xfrm>
            <a:off x="6749462" y="2520703"/>
            <a:ext cx="1132464" cy="1032424"/>
            <a:chOff x="6534597" y="2543330"/>
            <a:chExt cx="1132464" cy="1032424"/>
          </a:xfrm>
        </p:grpSpPr>
        <p:sp>
          <p:nvSpPr>
            <p:cNvPr id="33" name="Прямоугольник 32"/>
            <p:cNvSpPr/>
            <p:nvPr/>
          </p:nvSpPr>
          <p:spPr>
            <a:xfrm>
              <a:off x="6534597" y="2543330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73" name="Рисунок 72"/>
            <p:cNvPicPr>
              <a:picLocks noChangeAspect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0" b="1650"/>
            <a:stretch/>
          </p:blipFill>
          <p:spPr>
            <a:xfrm>
              <a:off x="6590240" y="2557964"/>
              <a:ext cx="1052515" cy="1017790"/>
            </a:xfrm>
            <a:prstGeom prst="rect">
              <a:avLst/>
            </a:prstGeom>
          </p:spPr>
        </p:pic>
      </p:grpSp>
      <p:grpSp>
        <p:nvGrpSpPr>
          <p:cNvPr id="95" name="ключ Группа 94"/>
          <p:cNvGrpSpPr/>
          <p:nvPr/>
        </p:nvGrpSpPr>
        <p:grpSpPr>
          <a:xfrm>
            <a:off x="6749462" y="3538512"/>
            <a:ext cx="1132464" cy="1052515"/>
            <a:chOff x="6534597" y="3554748"/>
            <a:chExt cx="1132464" cy="1052515"/>
          </a:xfrm>
        </p:grpSpPr>
        <p:sp>
          <p:nvSpPr>
            <p:cNvPr id="34" name="Прямоугольник 33"/>
            <p:cNvSpPr/>
            <p:nvPr/>
          </p:nvSpPr>
          <p:spPr>
            <a:xfrm>
              <a:off x="6534597" y="3579047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74" name="Рисунок 73"/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613203" y="3554748"/>
              <a:ext cx="1052515" cy="1052515"/>
            </a:xfrm>
            <a:prstGeom prst="rect">
              <a:avLst/>
            </a:prstGeom>
          </p:spPr>
        </p:pic>
      </p:grpSp>
      <p:pic>
        <p:nvPicPr>
          <p:cNvPr id="101" name="Рисунок 100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93012" y="1529821"/>
            <a:ext cx="990882" cy="990882"/>
          </a:xfrm>
          <a:prstGeom prst="rect">
            <a:avLst/>
          </a:prstGeom>
        </p:spPr>
      </p:pic>
      <p:pic>
        <p:nvPicPr>
          <p:cNvPr id="102" name="Рисунок 101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1630" y="4608189"/>
            <a:ext cx="968870" cy="968870"/>
          </a:xfrm>
          <a:prstGeom prst="rect">
            <a:avLst/>
          </a:prstGeom>
        </p:spPr>
      </p:pic>
      <p:pic>
        <p:nvPicPr>
          <p:cNvPr id="103" name="Рисунок 102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10424" y="1478827"/>
            <a:ext cx="1041876" cy="1041876"/>
          </a:xfrm>
          <a:prstGeom prst="rect">
            <a:avLst/>
          </a:prstGeom>
        </p:spPr>
      </p:pic>
      <p:pic>
        <p:nvPicPr>
          <p:cNvPr id="105" name="Рисунок 10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34403" y="3550323"/>
            <a:ext cx="975252" cy="975252"/>
          </a:xfrm>
          <a:prstGeom prst="rect">
            <a:avLst/>
          </a:prstGeom>
        </p:spPr>
      </p:pic>
      <p:pic>
        <p:nvPicPr>
          <p:cNvPr id="106" name="Рисунок 105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88250" y="4669613"/>
            <a:ext cx="968869" cy="968869"/>
          </a:xfrm>
          <a:prstGeom prst="rect">
            <a:avLst/>
          </a:prstGeom>
        </p:spPr>
      </p:pic>
      <p:pic>
        <p:nvPicPr>
          <p:cNvPr id="107" name="Рисунок 106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9028" y="2560042"/>
            <a:ext cx="1005430" cy="1005430"/>
          </a:xfrm>
          <a:prstGeom prst="rect">
            <a:avLst/>
          </a:prstGeom>
        </p:spPr>
      </p:pic>
      <p:pic>
        <p:nvPicPr>
          <p:cNvPr id="115" name="Рисунок 114"/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8068" y="1532353"/>
            <a:ext cx="975252" cy="934824"/>
          </a:xfrm>
          <a:prstGeom prst="rect">
            <a:avLst/>
          </a:prstGeom>
        </p:spPr>
      </p:pic>
      <p:pic>
        <p:nvPicPr>
          <p:cNvPr id="116" name="Рисунок 115"/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012" y="1514018"/>
            <a:ext cx="1041876" cy="968939"/>
          </a:xfrm>
          <a:prstGeom prst="rect">
            <a:avLst/>
          </a:prstGeom>
        </p:spPr>
      </p:pic>
      <p:pic>
        <p:nvPicPr>
          <p:cNvPr id="117" name="Рисунок 116"/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306" y="2560042"/>
            <a:ext cx="1031471" cy="959263"/>
          </a:xfrm>
          <a:prstGeom prst="rect">
            <a:avLst/>
          </a:prstGeom>
        </p:spPr>
      </p:pic>
      <p:pic>
        <p:nvPicPr>
          <p:cNvPr id="118" name="Рисунок 117"/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601" y="4645935"/>
            <a:ext cx="996127" cy="926393"/>
          </a:xfrm>
          <a:prstGeom prst="rect">
            <a:avLst/>
          </a:prstGeom>
        </p:spPr>
      </p:pic>
      <p:pic>
        <p:nvPicPr>
          <p:cNvPr id="119" name="Рисунок 118"/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5335" y="3582588"/>
            <a:ext cx="1013970" cy="942987"/>
          </a:xfrm>
          <a:prstGeom prst="rect">
            <a:avLst/>
          </a:prstGeom>
        </p:spPr>
      </p:pic>
      <p:pic>
        <p:nvPicPr>
          <p:cNvPr id="120" name="Рисунок 119"/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9915" y="4693454"/>
            <a:ext cx="980349" cy="911720"/>
          </a:xfrm>
          <a:prstGeom prst="rect">
            <a:avLst/>
          </a:prstGeom>
        </p:spPr>
      </p:pic>
      <p:grpSp>
        <p:nvGrpSpPr>
          <p:cNvPr id="78" name="лев Группа 77"/>
          <p:cNvGrpSpPr/>
          <p:nvPr/>
        </p:nvGrpSpPr>
        <p:grpSpPr>
          <a:xfrm>
            <a:off x="5557156" y="1496499"/>
            <a:ext cx="1132464" cy="1057526"/>
            <a:chOff x="5306242" y="1497692"/>
            <a:chExt cx="1132464" cy="1057526"/>
          </a:xfrm>
        </p:grpSpPr>
        <p:sp>
          <p:nvSpPr>
            <p:cNvPr id="27" name="Прямоугольник 26"/>
            <p:cNvSpPr/>
            <p:nvPr/>
          </p:nvSpPr>
          <p:spPr>
            <a:xfrm>
              <a:off x="5306242" y="1507613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9" name="Рисунок 68"/>
            <p:cNvPicPr>
              <a:picLocks noChangeAspect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79481" y="1497692"/>
              <a:ext cx="1057526" cy="1057526"/>
            </a:xfrm>
            <a:prstGeom prst="rect">
              <a:avLst/>
            </a:prstGeom>
          </p:spPr>
        </p:pic>
      </p:grpSp>
      <p:grpSp>
        <p:nvGrpSpPr>
          <p:cNvPr id="80" name="улитка Группа 79"/>
          <p:cNvGrpSpPr/>
          <p:nvPr/>
        </p:nvGrpSpPr>
        <p:grpSpPr>
          <a:xfrm>
            <a:off x="4355511" y="2531760"/>
            <a:ext cx="1132464" cy="980428"/>
            <a:chOff x="4077887" y="2543330"/>
            <a:chExt cx="1132464" cy="980428"/>
          </a:xfrm>
        </p:grpSpPr>
        <p:sp>
          <p:nvSpPr>
            <p:cNvPr id="23" name="Прямоугольник 22"/>
            <p:cNvSpPr/>
            <p:nvPr/>
          </p:nvSpPr>
          <p:spPr>
            <a:xfrm>
              <a:off x="4077887" y="2543330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66499" y="2566077"/>
              <a:ext cx="957681" cy="957681"/>
            </a:xfrm>
            <a:prstGeom prst="rect">
              <a:avLst/>
            </a:prstGeom>
          </p:spPr>
        </p:pic>
      </p:grpSp>
      <p:grpSp>
        <p:nvGrpSpPr>
          <p:cNvPr id="82" name="каляска Группа 81"/>
          <p:cNvGrpSpPr/>
          <p:nvPr/>
        </p:nvGrpSpPr>
        <p:grpSpPr>
          <a:xfrm>
            <a:off x="3149481" y="3577868"/>
            <a:ext cx="1132464" cy="968157"/>
            <a:chOff x="2849532" y="3579047"/>
            <a:chExt cx="1132464" cy="968157"/>
          </a:xfrm>
        </p:grpSpPr>
        <p:sp>
          <p:nvSpPr>
            <p:cNvPr id="19" name="Прямоугольник 18"/>
            <p:cNvSpPr/>
            <p:nvPr/>
          </p:nvSpPr>
          <p:spPr>
            <a:xfrm>
              <a:off x="2849532" y="3579047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3" name="Рисунок 62"/>
            <p:cNvPicPr>
              <a:picLocks noChangeAspect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49" b="4549"/>
            <a:stretch/>
          </p:blipFill>
          <p:spPr>
            <a:xfrm>
              <a:off x="2929295" y="3595435"/>
              <a:ext cx="958664" cy="871438"/>
            </a:xfrm>
            <a:prstGeom prst="rect">
              <a:avLst/>
            </a:prstGeom>
          </p:spPr>
        </p:pic>
      </p:grpSp>
      <p:grpSp>
        <p:nvGrpSpPr>
          <p:cNvPr id="99" name="лист Группа 98"/>
          <p:cNvGrpSpPr/>
          <p:nvPr/>
        </p:nvGrpSpPr>
        <p:grpSpPr>
          <a:xfrm>
            <a:off x="6758004" y="5636306"/>
            <a:ext cx="1132464" cy="968157"/>
            <a:chOff x="6534597" y="5650481"/>
            <a:chExt cx="1132464" cy="968157"/>
          </a:xfrm>
        </p:grpSpPr>
        <p:sp>
          <p:nvSpPr>
            <p:cNvPr id="36" name="Прямоугольник 35"/>
            <p:cNvSpPr/>
            <p:nvPr/>
          </p:nvSpPr>
          <p:spPr>
            <a:xfrm>
              <a:off x="6534597" y="5650481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1" name="Рисунок 60"/>
            <p:cNvPicPr>
              <a:picLocks noChangeAspect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788025" y="5765401"/>
              <a:ext cx="697782" cy="785005"/>
            </a:xfrm>
            <a:prstGeom prst="rect">
              <a:avLst/>
            </a:prstGeom>
          </p:spPr>
        </p:pic>
      </p:grpSp>
      <p:grpSp>
        <p:nvGrpSpPr>
          <p:cNvPr id="87" name="лента Группа 86"/>
          <p:cNvGrpSpPr/>
          <p:nvPr/>
        </p:nvGrpSpPr>
        <p:grpSpPr>
          <a:xfrm>
            <a:off x="5555797" y="4536257"/>
            <a:ext cx="1153033" cy="1102225"/>
            <a:chOff x="5306242" y="4542119"/>
            <a:chExt cx="1153033" cy="1102225"/>
          </a:xfrm>
        </p:grpSpPr>
        <p:sp>
          <p:nvSpPr>
            <p:cNvPr id="30" name="Прямоугольник 29"/>
            <p:cNvSpPr/>
            <p:nvPr/>
          </p:nvSpPr>
          <p:spPr>
            <a:xfrm>
              <a:off x="5306242" y="4614764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4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57050" y="4542119"/>
              <a:ext cx="1102225" cy="1102225"/>
            </a:xfrm>
            <a:prstGeom prst="rect">
              <a:avLst/>
            </a:prstGeom>
          </p:spPr>
        </p:pic>
      </p:grpSp>
      <p:grpSp>
        <p:nvGrpSpPr>
          <p:cNvPr id="94" name="дельфин Группа 93"/>
          <p:cNvGrpSpPr/>
          <p:nvPr/>
        </p:nvGrpSpPr>
        <p:grpSpPr>
          <a:xfrm>
            <a:off x="7949283" y="2520703"/>
            <a:ext cx="1132464" cy="972697"/>
            <a:chOff x="7762953" y="2543330"/>
            <a:chExt cx="1132464" cy="972697"/>
          </a:xfrm>
        </p:grpSpPr>
        <p:sp>
          <p:nvSpPr>
            <p:cNvPr id="38" name="Прямоугольник 37"/>
            <p:cNvSpPr/>
            <p:nvPr/>
          </p:nvSpPr>
          <p:spPr>
            <a:xfrm>
              <a:off x="7762953" y="2543330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45" name="Рисунок 44"/>
            <p:cNvPicPr>
              <a:picLocks noChangeAspect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7884807" y="2599107"/>
              <a:ext cx="916920" cy="916920"/>
            </a:xfrm>
            <a:prstGeom prst="rect">
              <a:avLst/>
            </a:prstGeom>
          </p:spPr>
        </p:pic>
      </p:grpSp>
      <p:grpSp>
        <p:nvGrpSpPr>
          <p:cNvPr id="76" name="лимон  Группа 75"/>
          <p:cNvGrpSpPr/>
          <p:nvPr/>
        </p:nvGrpSpPr>
        <p:grpSpPr>
          <a:xfrm>
            <a:off x="3171280" y="1495477"/>
            <a:ext cx="1132464" cy="1000399"/>
            <a:chOff x="2849532" y="1507613"/>
            <a:chExt cx="1132464" cy="1000399"/>
          </a:xfrm>
        </p:grpSpPr>
        <p:sp>
          <p:nvSpPr>
            <p:cNvPr id="16" name="Прямоугольник 15"/>
            <p:cNvSpPr/>
            <p:nvPr/>
          </p:nvSpPr>
          <p:spPr>
            <a:xfrm>
              <a:off x="2849532" y="1507613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71" name="Рисунок 70"/>
            <p:cNvPicPr>
              <a:picLocks noChangeAspect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926332" y="1532760"/>
              <a:ext cx="975252" cy="975252"/>
            </a:xfrm>
            <a:prstGeom prst="rect">
              <a:avLst/>
            </a:prstGeom>
          </p:spPr>
        </p:pic>
      </p:grpSp>
      <p:grpSp>
        <p:nvGrpSpPr>
          <p:cNvPr id="84" name="пальма Группа 83"/>
          <p:cNvGrpSpPr/>
          <p:nvPr/>
        </p:nvGrpSpPr>
        <p:grpSpPr>
          <a:xfrm>
            <a:off x="5544667" y="3538512"/>
            <a:ext cx="1132464" cy="1072468"/>
            <a:chOff x="5306242" y="3531970"/>
            <a:chExt cx="1132464" cy="1072468"/>
          </a:xfrm>
        </p:grpSpPr>
        <p:sp>
          <p:nvSpPr>
            <p:cNvPr id="29" name="Прямоугольник 28"/>
            <p:cNvSpPr/>
            <p:nvPr/>
          </p:nvSpPr>
          <p:spPr>
            <a:xfrm>
              <a:off x="5306242" y="3579047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59" name="Рисунок 58"/>
            <p:cNvPicPr>
              <a:picLocks noChangeAspect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24488" y="3531970"/>
              <a:ext cx="1072468" cy="1072468"/>
            </a:xfrm>
            <a:prstGeom prst="rect">
              <a:avLst/>
            </a:prstGeom>
          </p:spPr>
        </p:pic>
      </p:grpSp>
      <p:grpSp>
        <p:nvGrpSpPr>
          <p:cNvPr id="85" name="улей Группа 84"/>
          <p:cNvGrpSpPr/>
          <p:nvPr/>
        </p:nvGrpSpPr>
        <p:grpSpPr>
          <a:xfrm>
            <a:off x="3147718" y="4604171"/>
            <a:ext cx="1132464" cy="968157"/>
            <a:chOff x="2849532" y="4614764"/>
            <a:chExt cx="1132464" cy="968157"/>
          </a:xfrm>
        </p:grpSpPr>
        <p:sp>
          <p:nvSpPr>
            <p:cNvPr id="20" name="Прямоугольник 19"/>
            <p:cNvSpPr/>
            <p:nvPr/>
          </p:nvSpPr>
          <p:spPr>
            <a:xfrm>
              <a:off x="2849532" y="4614764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0" name="Рисунок 59"/>
            <p:cNvPicPr>
              <a:picLocks noChangeAspect="1"/>
            </p:cNvPicPr>
            <p:nvPr/>
          </p:nvPicPr>
          <p:blipFill>
            <a:blip r:embed="rId5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988818" y="4621459"/>
              <a:ext cx="958840" cy="958840"/>
            </a:xfrm>
            <a:prstGeom prst="rect">
              <a:avLst/>
            </a:prstGeom>
          </p:spPr>
        </p:pic>
      </p:grpSp>
      <p:grpSp>
        <p:nvGrpSpPr>
          <p:cNvPr id="98" name="хлеб Группа 97"/>
          <p:cNvGrpSpPr/>
          <p:nvPr/>
        </p:nvGrpSpPr>
        <p:grpSpPr>
          <a:xfrm>
            <a:off x="7949283" y="4601414"/>
            <a:ext cx="1132464" cy="982420"/>
            <a:chOff x="7762953" y="4614764"/>
            <a:chExt cx="1132464" cy="982420"/>
          </a:xfrm>
        </p:grpSpPr>
        <p:sp>
          <p:nvSpPr>
            <p:cNvPr id="40" name="Прямоугольник 39"/>
            <p:cNvSpPr/>
            <p:nvPr/>
          </p:nvSpPr>
          <p:spPr>
            <a:xfrm>
              <a:off x="7762953" y="4614764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5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49701" y="4628314"/>
              <a:ext cx="968870" cy="968870"/>
            </a:xfrm>
            <a:prstGeom prst="rect">
              <a:avLst/>
            </a:prstGeom>
          </p:spPr>
        </p:pic>
      </p:grpSp>
      <p:grpSp>
        <p:nvGrpSpPr>
          <p:cNvPr id="91" name="след Группа 90"/>
          <p:cNvGrpSpPr/>
          <p:nvPr/>
        </p:nvGrpSpPr>
        <p:grpSpPr>
          <a:xfrm>
            <a:off x="6756660" y="1477414"/>
            <a:ext cx="1132464" cy="1033334"/>
            <a:chOff x="6534597" y="1489550"/>
            <a:chExt cx="1132464" cy="1033334"/>
          </a:xfrm>
        </p:grpSpPr>
        <p:sp>
          <p:nvSpPr>
            <p:cNvPr id="32" name="Прямоугольник 31"/>
            <p:cNvSpPr/>
            <p:nvPr/>
          </p:nvSpPr>
          <p:spPr>
            <a:xfrm>
              <a:off x="6534597" y="1507613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75" name="Рисунок 74"/>
            <p:cNvPicPr>
              <a:picLocks noChangeAspect="1"/>
            </p:cNvPicPr>
            <p:nvPr/>
          </p:nvPicPr>
          <p:blipFill>
            <a:blip r:embed="rId5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596903" y="1489550"/>
              <a:ext cx="1033334" cy="1033334"/>
            </a:xfrm>
            <a:prstGeom prst="rect">
              <a:avLst/>
            </a:prstGeom>
          </p:spPr>
        </p:pic>
      </p:grpSp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53CAED95-7F78-508B-3A3F-51CB16CAA73B}"/>
              </a:ext>
            </a:extLst>
          </p:cNvPr>
          <p:cNvPicPr>
            <a:picLocks noChangeAspect="1"/>
          </p:cNvPicPr>
          <p:nvPr/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3906" y="4051855"/>
            <a:ext cx="2384896" cy="2395939"/>
          </a:xfrm>
          <a:prstGeom prst="rect">
            <a:avLst/>
          </a:prstGeom>
        </p:spPr>
      </p:pic>
      <p:pic>
        <p:nvPicPr>
          <p:cNvPr id="110" name="Рисунок 109">
            <a:extLst>
              <a:ext uri="{FF2B5EF4-FFF2-40B4-BE49-F238E27FC236}">
                <a16:creationId xmlns:a16="http://schemas.microsoft.com/office/drawing/2014/main" id="{24C1F2D2-5991-8B79-F05F-B70CF512F515}"/>
              </a:ext>
            </a:extLst>
          </p:cNvPr>
          <p:cNvPicPr>
            <a:picLocks noChangeAspect="1"/>
          </p:cNvPicPr>
          <p:nvPr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0096" y="5654204"/>
            <a:ext cx="1000379" cy="865678"/>
          </a:xfrm>
          <a:prstGeom prst="rect">
            <a:avLst/>
          </a:prstGeom>
        </p:spPr>
      </p:pic>
      <p:grpSp>
        <p:nvGrpSpPr>
          <p:cNvPr id="90" name="Группа 89">
            <a:extLst>
              <a:ext uri="{FF2B5EF4-FFF2-40B4-BE49-F238E27FC236}">
                <a16:creationId xmlns:a16="http://schemas.microsoft.com/office/drawing/2014/main" id="{557EAFF9-E57D-0469-08B6-080C21224A83}"/>
              </a:ext>
            </a:extLst>
          </p:cNvPr>
          <p:cNvGrpSpPr/>
          <p:nvPr/>
        </p:nvGrpSpPr>
        <p:grpSpPr>
          <a:xfrm>
            <a:off x="5555797" y="5613400"/>
            <a:ext cx="1132464" cy="1013970"/>
            <a:chOff x="5555797" y="5613400"/>
            <a:chExt cx="1132464" cy="1013970"/>
          </a:xfrm>
        </p:grpSpPr>
        <p:sp>
          <p:nvSpPr>
            <p:cNvPr id="31" name="Прямоугольник 30"/>
            <p:cNvSpPr/>
            <p:nvPr/>
          </p:nvSpPr>
          <p:spPr>
            <a:xfrm>
              <a:off x="5555797" y="5636306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4" name="Рисунок 63">
              <a:extLst>
                <a:ext uri="{FF2B5EF4-FFF2-40B4-BE49-F238E27FC236}">
                  <a16:creationId xmlns:a16="http://schemas.microsoft.com/office/drawing/2014/main" id="{D3A305AA-403A-FD87-BF5E-2B534A213AC9}"/>
                </a:ext>
              </a:extLst>
            </p:cNvPr>
            <p:cNvPicPr>
              <a:picLocks noChangeAspect="1"/>
            </p:cNvPicPr>
            <p:nvPr/>
          </p:nvPicPr>
          <p:blipFill>
            <a:blip r:embed="rId5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95685" y="5613400"/>
              <a:ext cx="1013970" cy="1013970"/>
            </a:xfrm>
            <a:prstGeom prst="rect">
              <a:avLst/>
            </a:prstGeom>
          </p:spPr>
        </p:pic>
      </p:grpSp>
      <p:pic>
        <p:nvPicPr>
          <p:cNvPr id="122" name="Рисунок 121">
            <a:extLst>
              <a:ext uri="{FF2B5EF4-FFF2-40B4-BE49-F238E27FC236}">
                <a16:creationId xmlns:a16="http://schemas.microsoft.com/office/drawing/2014/main" id="{977E82A2-511E-98E3-CC1C-1C258E821AA0}"/>
              </a:ext>
            </a:extLst>
          </p:cNvPr>
          <p:cNvPicPr>
            <a:picLocks noChangeAspect="1"/>
          </p:cNvPicPr>
          <p:nvPr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3465" y="1607183"/>
            <a:ext cx="4563910" cy="4838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7510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2" dur="5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154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" fill="hold">
                      <p:stCondLst>
                        <p:cond delay="0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8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6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2" dur="5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0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205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6" fill="hold">
                      <p:stCondLst>
                        <p:cond delay="0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9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213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4" fill="hold">
                      <p:stCondLst>
                        <p:cond delay="0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8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/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lshoy-vzryi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1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2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6" dur="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232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3" fill="hold">
                      <p:stCondLst>
                        <p:cond delay="0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7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9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/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lshoy-vzryi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500"/>
                            </p:stCondLst>
                            <p:childTnLst>
                              <p:par>
                                <p:cTn id="24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5" dur="5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5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1000"/>
                            </p:stCondLst>
                            <p:childTnLst>
                              <p:par>
                                <p:cTn id="25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252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3" fill="hold">
                      <p:stCondLst>
                        <p:cond delay="0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7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/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lshoy-vzryi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0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1500"/>
                            </p:stCondLst>
                            <p:childTnLst>
                              <p:par>
                                <p:cTn id="26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5" dur="5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5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9" fill="hold">
                            <p:stCondLst>
                              <p:cond delay="2000"/>
                            </p:stCondLst>
                            <p:childTnLst>
                              <p:par>
                                <p:cTn id="27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27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3" fill="hold">
                      <p:stCondLst>
                        <p:cond delay="0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7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8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9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/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lshoy-vzryi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0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1500"/>
                            </p:stCondLst>
                            <p:childTnLst>
                              <p:par>
                                <p:cTn id="28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5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2000"/>
                            </p:stCondLst>
                            <p:childTnLst>
                              <p:par>
                                <p:cTn id="29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292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3" fill="hold">
                      <p:stCondLst>
                        <p:cond delay="0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7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9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/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lshoy-vzryi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0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1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3" fill="hold">
                            <p:stCondLst>
                              <p:cond delay="1500"/>
                            </p:stCondLst>
                            <p:childTnLst>
                              <p:par>
                                <p:cTn id="30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5" dur="5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6" dur="5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9" fill="hold">
                            <p:stCondLst>
                              <p:cond delay="2000"/>
                            </p:stCondLst>
                            <p:childTnLst>
                              <p:par>
                                <p:cTn id="3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31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3" fill="hold">
                      <p:stCondLst>
                        <p:cond delay="0"/>
                      </p:stCondLst>
                      <p:childTnLst>
                        <p:par>
                          <p:cTn id="314" fill="hold">
                            <p:stCondLst>
                              <p:cond delay="0"/>
                            </p:stCondLst>
                            <p:childTnLst>
                              <p:par>
                                <p:cTn id="3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7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8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9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/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lshoy-vzryi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0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1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3" fill="hold">
                            <p:stCondLst>
                              <p:cond delay="1500"/>
                            </p:stCondLst>
                            <p:childTnLst>
                              <p:par>
                                <p:cTn id="32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5" dur="5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6" dur="5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3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435AF6A-1D68-4EE0-9A5A-565A887E478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535E553-16E5-4917-8402-2F04B35B58F2}">
  <ds:schemaRefs>
    <ds:schemaRef ds:uri="http://schemas.microsoft.com/office/2006/metadata/properties"/>
    <ds:schemaRef ds:uri="http://schemas.microsoft.com/office/infopath/2007/PartnerControls"/>
    <ds:schemaRef ds:uri="f2b6131b-628d-405c-9a7f-49f976ea74da"/>
  </ds:schemaRefs>
</ds:datastoreItem>
</file>

<file path=customXml/itemProps3.xml><?xml version="1.0" encoding="utf-8"?>
<ds:datastoreItem xmlns:ds="http://schemas.openxmlformats.org/officeDocument/2006/customXml" ds:itemID="{CFD8A0B4-F41B-4CE0-AB8D-E60C31EEC20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2b6131b-628d-405c-9a7f-49f976ea74d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0</Words>
  <Application>Microsoft Office PowerPoint</Application>
  <PresentationFormat>Widescreen</PresentationFormat>
  <Paragraphs>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1_Тема Office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8</cp:revision>
  <dcterms:created xsi:type="dcterms:W3CDTF">2025-11-12T09:20:57Z</dcterms:created>
  <dcterms:modified xsi:type="dcterms:W3CDTF">2025-11-17T12:44:44Z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