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7C478-F0D4-7171-4FF0-A5366F53F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09D758-D554-C15D-54D3-632CA863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AEC45-042B-E4E3-63CA-84556E47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D152D-4433-0F41-1018-6809666F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DF892-F0E0-9CC7-8554-7F11D445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FC18-C8B3-9352-6028-C9213F44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756D8-3766-4781-4EC6-83E1604FE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35350-5DC7-14C4-4526-BB30E30A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A0F3B-5F63-C3B4-F4E0-BC79B344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86B11-8CAE-2021-667F-F3BF05FC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3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F17C40-C194-B8DE-AB8D-4183DC36D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1A770-FA77-CDC0-DF08-A465D3C75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797C0-98E3-A768-6A74-21ECF202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CCB3E-CB4C-F7F4-57EE-56B68EA9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C0190-A0D5-76D8-832C-EDEDD7DF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702D3-4016-FC14-10CB-1115A62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E55CD-685E-E59B-E5F9-0F099053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FF38D-3D89-6723-3379-C35EA47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39387-584B-67C5-75CF-FDDCF941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89359-5F3E-D8E9-BCF9-6634C57F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9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766A-BE7B-B7F9-BD48-9A464D1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1487A-DB95-46E2-1A5A-E826E376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9D822-57A1-669A-A6CC-93C192BC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4A3C6-04F7-A63D-6ED9-A318A83F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828B6-A6A6-7C59-FB55-6BAB4250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F5A38-D473-0349-1288-9CD9B9BE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23DF-1CA6-D3D5-6825-5B017E297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0E31B-1BE5-92B1-4A97-19C15F4C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E53BC6-6829-7AFB-1A04-137AFADA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2C388-2BF8-4F32-E3D9-AC76D46E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9D6F3-F042-3071-A057-4EDBA5C2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3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B658-CC2C-4E45-38CE-239E83C6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C0D28-55A8-491D-DBB8-474D2D5C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1E17B-4365-391D-D52A-C0DFC91C0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0C3A80-E772-C7FB-2719-1FEC1DE0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92989D-72EC-9A82-9E9C-D06300CD2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742B5C-1CBB-1121-2FB9-D30D5EDD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8AB63-49BB-5874-4266-D8E7DCDE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1380C-FB04-96B0-F63E-F050977D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0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7BF69-22A6-DCE7-B72D-FAF4F4E6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04EC7B-0873-C903-D19B-4AD24F6F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A3B58B-BF29-B826-4CC8-583C339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CD5D-D6C1-0A5F-8CA1-BD9758AC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626952-4C4A-75C4-5FAC-B06E7E64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E516B5-5332-7C0A-2C39-8506F1DA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BFEED0-1CEE-EF31-FA43-8A5B1423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9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6EB52-12BA-3691-2A77-15FB3C5E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7DDE7-B5B2-9146-FC02-95FCF0A8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784E4-ABFF-E8BC-E244-EEF0CE3DB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1538D-6F3C-A72E-992C-F3B1E3D3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D7AE8-CBBE-9332-BED9-6BEA7A86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0CBD3-65FE-42EF-7934-D2CF2D5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C23B-079D-EC24-1A6A-DB8338B0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ED49D-8C36-0499-17E1-309EF726D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2779D-95B5-A72D-3007-BF964ABC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EF19E-506A-E53E-58D7-08B707BD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520D9-1238-C70F-385B-0E72F8B2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68198-C78E-DC83-31D6-D846A4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01F87-ABB9-C948-6EA6-2F8EAABA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BAF975-5A4E-27FF-8518-25F1DCE6D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97535-CD1E-4168-AC6E-CC4CC5CDB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D1C6-543A-4989-9E68-8FB9712576C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A9D09-4451-C687-219A-F5D25F93B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D216A-8DFE-6717-6A12-A84AD8773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AEAF8-5A09-8DA5-C96C-578C4BB8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29"/>
            <a:ext cx="12271196" cy="7010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B52D6D-9386-FF40-BEE7-543DDF0B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6" y="4547924"/>
            <a:ext cx="2522964" cy="2522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913B61-2DB6-3728-A42D-E74FB2A82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6"/>
          <a:stretch>
            <a:fillRect/>
          </a:stretch>
        </p:blipFill>
        <p:spPr>
          <a:xfrm>
            <a:off x="5640572" y="1557866"/>
            <a:ext cx="6630624" cy="43857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D1BC04-6A16-B2C0-2853-F394169EB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66" y="5494867"/>
            <a:ext cx="592362" cy="5923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EBA57E-062D-29AA-ECCC-D0C3C9487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484" y="5508994"/>
            <a:ext cx="591363" cy="5974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774EF9-B249-4DBB-5633-1E286D9AC20C}"/>
              </a:ext>
            </a:extLst>
          </p:cNvPr>
          <p:cNvGrpSpPr/>
          <p:nvPr/>
        </p:nvGrpSpPr>
        <p:grpSpPr>
          <a:xfrm>
            <a:off x="7008411" y="3220571"/>
            <a:ext cx="1060321" cy="1060321"/>
            <a:chOff x="7008411" y="3220571"/>
            <a:chExt cx="1060321" cy="106032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87752A4-7025-2DA0-C26B-E041AE7B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411" y="3220571"/>
              <a:ext cx="1060321" cy="10603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741347-5EA0-5313-EF98-E5480B330748}"/>
                </a:ext>
              </a:extLst>
            </p:cNvPr>
            <p:cNvSpPr txBox="1"/>
            <p:nvPr/>
          </p:nvSpPr>
          <p:spPr>
            <a:xfrm>
              <a:off x="7171729" y="3499220"/>
              <a:ext cx="846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84A703-0E31-67E9-C3A2-3D00D4F45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4446" y="2670141"/>
            <a:ext cx="1140051" cy="11522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FE90FD-20B8-E02D-0DBA-BAD4CF361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842" y="2515271"/>
            <a:ext cx="1140051" cy="11522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C619FF-7451-8F20-21BF-1EAED0A16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748" y="2931151"/>
            <a:ext cx="1140051" cy="115224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83A7FA-A0E2-2344-0B5B-3B4F78E81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479" y="3559628"/>
            <a:ext cx="1140051" cy="11522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B969143-B5A7-F649-7AC2-0C60D282C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7774" y="3718315"/>
            <a:ext cx="1140051" cy="11522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619394-51E3-C37E-891B-1F32B6C6C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446" y="4246250"/>
            <a:ext cx="1140051" cy="11522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CAE494-86E3-399D-DDF0-62BB9F670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652" y="4246250"/>
            <a:ext cx="1140051" cy="11522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1AD7E8-B576-01FA-08DC-5703D489B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9510" y="2515271"/>
            <a:ext cx="3987800" cy="39878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434B52-7E87-9C24-6B64-6C41DB870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10" y="2523576"/>
            <a:ext cx="4163835" cy="41638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7F28F02-7F14-65BA-AB5A-689F4D400C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855" y="2371720"/>
            <a:ext cx="4315691" cy="43156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1BA9EF-6F27-1157-F22A-D39E63C1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7" y="2248059"/>
            <a:ext cx="4409964" cy="440996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2F8305-930E-6366-6DA5-9C5B8B5860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9" y="3091393"/>
            <a:ext cx="3677465" cy="3677465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8FFCEC6-869F-569E-2C0D-8668A010F1C5}"/>
              </a:ext>
            </a:extLst>
          </p:cNvPr>
          <p:cNvGrpSpPr/>
          <p:nvPr/>
        </p:nvGrpSpPr>
        <p:grpSpPr>
          <a:xfrm>
            <a:off x="8183590" y="2523576"/>
            <a:ext cx="1060796" cy="1060796"/>
            <a:chOff x="634406" y="216577"/>
            <a:chExt cx="1060796" cy="106079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456FA-D935-1EFF-726F-8B0F6F75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4406" y="216577"/>
              <a:ext cx="1060796" cy="106079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AD7FA6-5949-2A99-C9E4-1D1CE2CCD6D3}"/>
                </a:ext>
              </a:extLst>
            </p:cNvPr>
            <p:cNvSpPr txBox="1"/>
            <p:nvPr/>
          </p:nvSpPr>
          <p:spPr>
            <a:xfrm>
              <a:off x="779701" y="494773"/>
              <a:ext cx="832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1AB4A17-F23C-341D-91C5-BF0C39FB79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7847" y="4250394"/>
            <a:ext cx="1182727" cy="114614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4C67786-6FE8-0AA4-E696-D27DEB0A59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7609" y="3718315"/>
            <a:ext cx="1182727" cy="114614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6BD6696-D97C-0F19-F99E-EC48AFD38A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9786" y="2929190"/>
            <a:ext cx="1182727" cy="114614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64B49AE-23C7-DD74-1035-4E1A23CD8F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1344" y="3543464"/>
            <a:ext cx="1182727" cy="114614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F763ABE-916E-88CB-EC9E-2815B2F2CD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43107" y="2680267"/>
            <a:ext cx="1182727" cy="114614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E5ECB7C-3E0D-F1F4-5341-4261B56B47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6185" y="3218695"/>
            <a:ext cx="1182727" cy="114614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EB5C9D-6F7B-04AD-4AEC-4B0B2D1D9B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2020" y="4233991"/>
            <a:ext cx="1182727" cy="1146147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640217B-13CF-F5BE-553A-BD6AFE17EA73}"/>
              </a:ext>
            </a:extLst>
          </p:cNvPr>
          <p:cNvGrpSpPr/>
          <p:nvPr/>
        </p:nvGrpSpPr>
        <p:grpSpPr>
          <a:xfrm>
            <a:off x="9811783" y="3718043"/>
            <a:ext cx="1138718" cy="1060796"/>
            <a:chOff x="1453651" y="273935"/>
            <a:chExt cx="1138718" cy="106079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1560F28-1283-044C-7157-E3982FBA4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53651" y="273935"/>
              <a:ext cx="1060796" cy="106079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952B42-B6DC-35F3-8475-D3315D81B0AC}"/>
                </a:ext>
              </a:extLst>
            </p:cNvPr>
            <p:cNvSpPr txBox="1"/>
            <p:nvPr/>
          </p:nvSpPr>
          <p:spPr>
            <a:xfrm>
              <a:off x="1531573" y="539529"/>
              <a:ext cx="1060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C253C-C16E-A3E4-DEEB-3B476122D5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8416" y="2535703"/>
            <a:ext cx="1304657" cy="11400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29A788-CD9D-294A-6A67-3C71E8438B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2920" y="2929007"/>
            <a:ext cx="1304657" cy="1140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12E093-8E9F-9420-6CB2-2D4647A58D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3811" y="3541844"/>
            <a:ext cx="1304657" cy="1140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8E70CD-CFCA-C30D-A191-07AF6EDA3E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3983" y="3226411"/>
            <a:ext cx="1304657" cy="11400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95E134-E70B-F6C7-5C11-1EFFD8A4C3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4544" y="4254657"/>
            <a:ext cx="1304657" cy="1140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50354-96B4-5871-D516-9E4ADFB4B8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73956" y="4249218"/>
            <a:ext cx="1304657" cy="11400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BDE283-CB76-1846-799C-A53B562391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72836" y="2673888"/>
            <a:ext cx="1304657" cy="1140051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ED90022-B4C7-E2E4-4E47-CC2AC3C82664}"/>
              </a:ext>
            </a:extLst>
          </p:cNvPr>
          <p:cNvGrpSpPr/>
          <p:nvPr/>
        </p:nvGrpSpPr>
        <p:grpSpPr>
          <a:xfrm>
            <a:off x="8183590" y="2523576"/>
            <a:ext cx="1060796" cy="1060796"/>
            <a:chOff x="2309549" y="216577"/>
            <a:chExt cx="1060796" cy="106079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0C7E07E-93D6-45D2-8CFD-6660F234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09549" y="216577"/>
              <a:ext cx="1060796" cy="106079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A5C98A-4F54-B567-AEFC-CA8411393C17}"/>
                </a:ext>
              </a:extLst>
            </p:cNvPr>
            <p:cNvSpPr txBox="1"/>
            <p:nvPr/>
          </p:nvSpPr>
          <p:spPr>
            <a:xfrm>
              <a:off x="2447461" y="477698"/>
              <a:ext cx="877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393CF1-B245-07D3-D052-9782845BF9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1705" y="3558492"/>
            <a:ext cx="1207113" cy="11278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28F7684-91A3-C19D-7951-BC0A1EFA90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3491" y="3240224"/>
            <a:ext cx="1207113" cy="11278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4B0C35-E0DA-6E2D-3E8E-27FE334B01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28106" y="2688096"/>
            <a:ext cx="1207113" cy="11278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DC9B869-C811-9CE1-D852-C1FC49DD6B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2980" y="2926696"/>
            <a:ext cx="1207113" cy="112785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FCA3E4E-BE6F-DFC2-BAE3-A069F1906A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1653" y="4252280"/>
            <a:ext cx="1207113" cy="11278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F2E755E-4FAD-411B-7DC0-DAD8AA0A43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36272" y="3720262"/>
            <a:ext cx="1207113" cy="11278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F6A371D-4775-AA24-F01E-D943741470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7332" y="4231913"/>
            <a:ext cx="1207113" cy="1127858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C21AF15-4550-9A28-CD7F-4D5A222376C9}"/>
              </a:ext>
            </a:extLst>
          </p:cNvPr>
          <p:cNvGrpSpPr/>
          <p:nvPr/>
        </p:nvGrpSpPr>
        <p:grpSpPr>
          <a:xfrm>
            <a:off x="7056963" y="3233796"/>
            <a:ext cx="1060796" cy="1060796"/>
            <a:chOff x="3186880" y="188175"/>
            <a:chExt cx="1060796" cy="106079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5484DE-7703-AB68-2DF6-A612778F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86880" y="188175"/>
              <a:ext cx="1060796" cy="10607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3A11A7-7419-91B2-117E-2CBEF6A03A95}"/>
                </a:ext>
              </a:extLst>
            </p:cNvPr>
            <p:cNvSpPr txBox="1"/>
            <p:nvPr/>
          </p:nvSpPr>
          <p:spPr>
            <a:xfrm>
              <a:off x="3343564" y="489526"/>
              <a:ext cx="81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4F5EF34-F8F5-E9FD-B6EE-5D14F26605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91450" y="2677636"/>
            <a:ext cx="1140051" cy="117053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B8BB482-40F5-FC52-727B-95DCB83115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3979" y="2533230"/>
            <a:ext cx="1140051" cy="117053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074C833-79E8-CE66-939F-683A4C1264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7085" y="3528068"/>
            <a:ext cx="1140051" cy="117053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12588A-63E3-8E36-F360-24D0146155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7583" y="2940908"/>
            <a:ext cx="1140051" cy="117053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01712E-E70F-5896-D1B4-DDB494302D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5028" y="4248441"/>
            <a:ext cx="1140051" cy="117053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7A5A96-315D-93B6-9E11-006F05714B1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4446" y="4246231"/>
            <a:ext cx="1140051" cy="117053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19D338F-98E8-E6F2-3134-5F167B984A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45696" y="3730386"/>
            <a:ext cx="1140051" cy="117053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89F97E3-C4A3-2BE4-5E23-FC1125E611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" y="5814295"/>
            <a:ext cx="1019072" cy="9281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4B8A01A-DA26-0C33-09E4-3F37A36A27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24" y="623455"/>
            <a:ext cx="2275038" cy="23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16224 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25338 0.2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41784 0.1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3854 0.1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339 0.06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7292 0.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112 -0.0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20365 -0.038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15664 0.107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24687 0.2150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3099 0.1506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41315 0.1923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5196 0.0601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9922 -0.0377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069 -0.04005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862 0.0342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15651 0.1097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24544 0.2166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3281 0.1564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41511 0.18842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5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5156 0.06365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3845 0.0386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30339 -0.03889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0195 -0.04143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24635 0.21782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33242 0.15416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1328 0.1882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15469 0.10741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24766 0.06203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-0.02871 L -0.37761 0.0416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30391 -0.03311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000"/>
                            </p:stCondLst>
                            <p:childTnLst>
                              <p:par>
                                <p:cTn id="37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987 -0.03518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15235 0.12037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24609 0.20856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3255 0.15208 " pathEditMode="relative" rAng="0" ptsTypes="AA">
                                      <p:cBhvr>
                                        <p:cTn id="4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000"/>
                            </p:stCondLst>
                            <p:childTnLst>
                              <p:par>
                                <p:cTn id="4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41432 0.18658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4688 0.06018 " pathEditMode="relative" rAng="0" ptsTypes="AA">
                                      <p:cBhvr>
                                        <p:cTn id="4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37916 0.0331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339 -0.04121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1987 -0.03472 " pathEditMode="relative" rAng="0" ptsTypes="AA">
                                      <p:cBhvr>
                                        <p:cTn id="4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000"/>
                            </p:stCondLst>
                            <p:childTnLst>
                              <p:par>
                                <p:cTn id="48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431DCC-399E-4705-8CB4-04690676C7A9}"/>
</file>

<file path=customXml/itemProps2.xml><?xml version="1.0" encoding="utf-8"?>
<ds:datastoreItem xmlns:ds="http://schemas.openxmlformats.org/officeDocument/2006/customXml" ds:itemID="{7CF70E5F-91A0-4129-81EF-C83AC93E5695}"/>
</file>

<file path=customXml/itemProps3.xml><?xml version="1.0" encoding="utf-8"?>
<ds:datastoreItem xmlns:ds="http://schemas.openxmlformats.org/officeDocument/2006/customXml" ds:itemID="{BBB21228-238A-4602-B696-15D0E447EB45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2025-11-12T21:02:37Z</dcterms:created>
  <dcterms:modified xsi:type="dcterms:W3CDTF">2025-11-13T08:11:12Z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