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F29A7B5-B4E8-AD71-9AC8-4F8462CAFBFD}" v="43" dt="2025-11-12T22:51:45.0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317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2FEFD0-4580-A8C1-FD2E-6F17D40E1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FDD42D6-1C0A-0EF0-D329-98B79FF2D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4C6242-2011-2BBA-DF64-783EC5FB5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3F7B28A-DB5F-9C9B-597F-DE7022EF8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67465D-95A9-25B1-B3E3-D13ED7E2C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74353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25BAEF-90A8-6214-F960-15F793C8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DC7BC4B-90E6-C348-3558-0ED68D6CF7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1154FFF-752E-B294-E96A-BC38505C1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66C34C-DF93-C144-BC7D-EC5EC7D0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BE2E8A-2578-7B4F-CA74-5B25BE61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862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F3AC4A8-0F15-B866-613E-917BC0D4A0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8A7C4FA-A74D-20F4-6257-D2F10348B1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A29A36-CA8C-A5F7-C356-CDE1309551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DCEC8EB-DDD3-258A-811C-D79BF8546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99F5FD-0D28-E085-003E-0473F7715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9848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0E3EDD-5E74-0772-D8A2-E6522CB1A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3EC3B3-4298-96E4-D6EC-85DC24D20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4DD2FBE-2677-AB5B-C592-4AA95CC24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C402BE-7C0D-7B80-88B5-665419AD02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87A5D4-F68C-6E1B-8124-A804DB4E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332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8FA1C-E33D-09FA-E487-9D6F24F1E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1D021E-7421-2875-BFB8-FEA5DA7DCF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D2B6254-7B51-A261-E376-038840CF2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E34E50-BB00-1F90-DF7A-1ED4F72D6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2EB0D9C-3C3B-53CB-457C-5FBC66FB1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8005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86BA53-FFED-697E-6C07-6C4213FB9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6B203D-ECBD-30EE-818B-C2BC9C0DD5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F7709BF-2555-4D26-DA36-64D78CBED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1D64F88-44B5-FC83-A627-51B53449C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B8E663A-386A-AF17-A0C5-F10A1A168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BEE3BC1-0444-F1DA-B7B6-0C5667133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8203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161FA9-9449-F04A-F70A-57927F32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6F62396-0992-A1A4-A1BE-D084B11B15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1723C69-1B78-0CA8-8FE5-643C2DAC1A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DAA90B0-E340-B349-AED9-5717EC0CB9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3C9E18-B845-92AB-A288-CC2B696912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3B88A97-69A9-3C2A-3D17-57291530A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373789F-7D99-F242-1AE1-4DD646F54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1C49C13-7943-9480-876E-8F356758B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3251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DFC22D-3FDF-EB10-E86B-B34BCB5678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DA5678-9110-6B58-87F7-30901B2A8D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F8E764-13FC-702C-0CCB-C8AD618F8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3CE7362-4D45-D4C3-B4F1-7035A8984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453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FB97184-223F-2355-8AF9-E103CC01D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2480ABE-E6C3-B7FC-74F6-254C5AADA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F20E60-BDC0-CCFF-1718-4C1CB6DA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1616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C54D67-68BA-7A4E-52C3-CE19A6E35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8A6607-F389-3D87-1209-7C73703210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9557B57-4D9D-8100-C877-C57056B386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85BB84-9D1A-C328-F272-CFFE45A91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8D8D93D-0FD9-910D-D5E2-7734DD396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9E784E6-F86A-90E3-3FB2-913528839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44595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53BEF5-66D1-5795-B804-CC672D3F1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3DE7EC6-FD36-1F4B-7788-063AF84F9F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E7F7898-8C52-465F-D7CA-CB564566B7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974AEC2-9991-7421-076B-E01215351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63BA1E-2D52-5E18-3660-AE62248F0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CEC8A6-1BAD-84F2-A780-5D9CD05546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8727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D6DDA9-06DE-70D6-88FA-FE0A5F740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AB4BC-0250-EF3B-F6D6-9FDEFF9B04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A47651-2CAE-3AC8-C7D7-8684C4A431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8DCEEF9-B017-42AE-99EA-CC4D5A0EFC01}" type="datetimeFigureOut">
              <a:rPr lang="ru-RU" smtClean="0"/>
              <a:t>12.11.2025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3D35D6-B2BC-538A-A90F-7926E24EB6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AF5387-0F2C-0882-6BE8-958E6B5F0E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DDCD68-10B1-4E0E-BE03-3391A38639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8243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небо, дерево, детская площадка, растение">
            <a:extLst>
              <a:ext uri="{FF2B5EF4-FFF2-40B4-BE49-F238E27FC236}">
                <a16:creationId xmlns:a16="http://schemas.microsoft.com/office/drawing/2014/main" id="{9B959920-48A8-8843-7EBD-ECFAA0FAA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" r="3839" b="-155"/>
          <a:stretch>
            <a:fillRect/>
          </a:stretch>
        </p:blipFill>
        <p:spPr>
          <a:xfrm>
            <a:off x="-157901" y="-97196"/>
            <a:ext cx="12350466" cy="7237405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веча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EDE9B0E-CFF4-1C99-B5C1-4758A741D5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94" y="151761"/>
            <a:ext cx="911862" cy="876959"/>
          </a:xfrm>
          <a:prstGeom prst="rect">
            <a:avLst/>
          </a:prstGeom>
        </p:spPr>
      </p:pic>
      <p:pic>
        <p:nvPicPr>
          <p:cNvPr id="9" name="Рисунок 8" descr="Изображение выглядит как графическая вставка, рисунок, иллюстрация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1C48538A-96BB-C408-8F74-CC59C37DF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6319" y="3813842"/>
            <a:ext cx="2738284" cy="2738284"/>
          </a:xfrm>
          <a:prstGeom prst="rect">
            <a:avLst/>
          </a:prstGeom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1A709A1F-6076-8C7D-BAB7-FBDC6DD5260D}"/>
              </a:ext>
            </a:extLst>
          </p:cNvPr>
          <p:cNvSpPr/>
          <p:nvPr/>
        </p:nvSpPr>
        <p:spPr>
          <a:xfrm>
            <a:off x="1267785" y="267662"/>
            <a:ext cx="8769615" cy="6500049"/>
          </a:xfrm>
          <a:prstGeom prst="roundRect">
            <a:avLst/>
          </a:prstGeom>
          <a:solidFill>
            <a:schemeClr val="lt1">
              <a:alpha val="77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5" name="Рисунок 14" descr="Изображение выглядит как графическая вставка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F9C8965-E048-228C-F623-F0C4F68544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03" y="2940706"/>
            <a:ext cx="2867742" cy="3710999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графическая вставка, Мультфильм, мультфиль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02D92247-27E1-E179-D39F-7C7805EC4C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257" y="2753889"/>
            <a:ext cx="2867743" cy="4133139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окно, строительство, имущество, дом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AB9633A-6361-E100-21C8-4473026C79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230" y="483568"/>
            <a:ext cx="4141043" cy="2760695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Прямоугольник, окно, строитель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2C9CBD6F-5E6E-42EC-AEEF-FC5D82C541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341" y="134896"/>
            <a:ext cx="2944450" cy="3777672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BFD1C70A-922D-70E0-9490-78495D904398}"/>
              </a:ext>
            </a:extLst>
          </p:cNvPr>
          <p:cNvGrpSpPr/>
          <p:nvPr/>
        </p:nvGrpSpPr>
        <p:grpSpPr>
          <a:xfrm>
            <a:off x="2690127" y="4154418"/>
            <a:ext cx="2123768" cy="2045109"/>
            <a:chOff x="4481050" y="4065639"/>
            <a:chExt cx="2123768" cy="2045109"/>
          </a:xfrm>
        </p:grpSpPr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id="{1746E1BE-E268-C7F1-7BC8-372D0C5FFE88}"/>
                </a:ext>
              </a:extLst>
            </p:cNvPr>
            <p:cNvSpPr/>
            <p:nvPr/>
          </p:nvSpPr>
          <p:spPr>
            <a:xfrm>
              <a:off x="4481050" y="4065639"/>
              <a:ext cx="2123768" cy="2045109"/>
            </a:xfrm>
            <a:prstGeom prst="ellipse">
              <a:avLst/>
            </a:prstGeom>
            <a:solidFill>
              <a:schemeClr val="lt1">
                <a:alpha val="8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9" name="Рисунок 28" descr="Изображение выглядит как рисунок, мультфильм, графическая вставка, зарисовка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DB477D96-6F19-EAF5-1597-3CF898663A6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6583" y="4277083"/>
              <a:ext cx="1564832" cy="1632068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D71C6D40-A186-C46F-1534-E75B2EAB6EE0}"/>
              </a:ext>
            </a:extLst>
          </p:cNvPr>
          <p:cNvGrpSpPr/>
          <p:nvPr/>
        </p:nvGrpSpPr>
        <p:grpSpPr>
          <a:xfrm>
            <a:off x="2723745" y="878646"/>
            <a:ext cx="2123768" cy="2054848"/>
            <a:chOff x="4503174" y="747251"/>
            <a:chExt cx="2123768" cy="2054848"/>
          </a:xfrm>
        </p:grpSpPr>
        <p:sp>
          <p:nvSpPr>
            <p:cNvPr id="24" name="Овал 23">
              <a:extLst>
                <a:ext uri="{FF2B5EF4-FFF2-40B4-BE49-F238E27FC236}">
                  <a16:creationId xmlns:a16="http://schemas.microsoft.com/office/drawing/2014/main" id="{978FD9BC-E1A3-57A6-DFF5-2A7F026AFA18}"/>
                </a:ext>
              </a:extLst>
            </p:cNvPr>
            <p:cNvSpPr/>
            <p:nvPr/>
          </p:nvSpPr>
          <p:spPr>
            <a:xfrm>
              <a:off x="4503174" y="747251"/>
              <a:ext cx="2123768" cy="2045109"/>
            </a:xfrm>
            <a:prstGeom prst="ellipse">
              <a:avLst/>
            </a:prstGeom>
            <a:solidFill>
              <a:schemeClr val="lt1">
                <a:alpha val="8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2" name="Рисунок 31" descr="Изображение выглядит как рисунок, графическая вставка, иллюстрация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9CC21A13-ACBE-61B5-3CD5-65D28533E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66671" y="786297"/>
              <a:ext cx="2015802" cy="2015802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C4E25A1E-FB12-61B9-BBD6-C0F0517F5FC1}"/>
              </a:ext>
            </a:extLst>
          </p:cNvPr>
          <p:cNvGrpSpPr/>
          <p:nvPr/>
        </p:nvGrpSpPr>
        <p:grpSpPr>
          <a:xfrm>
            <a:off x="6251816" y="895597"/>
            <a:ext cx="2123768" cy="2045109"/>
            <a:chOff x="8067208" y="747251"/>
            <a:chExt cx="2123768" cy="2045109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id="{E6AE30DF-2E68-0496-82A2-DFD8E0F8CFED}"/>
                </a:ext>
              </a:extLst>
            </p:cNvPr>
            <p:cNvSpPr/>
            <p:nvPr/>
          </p:nvSpPr>
          <p:spPr>
            <a:xfrm>
              <a:off x="8067208" y="747251"/>
              <a:ext cx="2123768" cy="2045109"/>
            </a:xfrm>
            <a:prstGeom prst="ellipse">
              <a:avLst/>
            </a:prstGeom>
            <a:solidFill>
              <a:schemeClr val="lt1">
                <a:alpha val="8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 descr="Изображение выглядит как зарисовка, иллюстрация, рисунок, Анимация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F6C01451-CF8F-2623-6491-EDF523945F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8954" y="895806"/>
              <a:ext cx="1687512" cy="1736044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89DD3010-AB03-BB51-FAD3-B6B4860FA61D}"/>
              </a:ext>
            </a:extLst>
          </p:cNvPr>
          <p:cNvGrpSpPr/>
          <p:nvPr/>
        </p:nvGrpSpPr>
        <p:grpSpPr>
          <a:xfrm>
            <a:off x="6287608" y="4255612"/>
            <a:ext cx="2123768" cy="2045109"/>
            <a:chOff x="8067208" y="4065640"/>
            <a:chExt cx="2123768" cy="2045109"/>
          </a:xfrm>
        </p:grpSpPr>
        <p:sp>
          <p:nvSpPr>
            <p:cNvPr id="27" name="Овал 26">
              <a:extLst>
                <a:ext uri="{FF2B5EF4-FFF2-40B4-BE49-F238E27FC236}">
                  <a16:creationId xmlns:a16="http://schemas.microsoft.com/office/drawing/2014/main" id="{3564949C-0443-9615-7F4E-F3538AD7FEEF}"/>
                </a:ext>
              </a:extLst>
            </p:cNvPr>
            <p:cNvSpPr/>
            <p:nvPr/>
          </p:nvSpPr>
          <p:spPr>
            <a:xfrm>
              <a:off x="8067208" y="4065640"/>
              <a:ext cx="2123768" cy="2045109"/>
            </a:xfrm>
            <a:prstGeom prst="ellipse">
              <a:avLst/>
            </a:prstGeom>
            <a:solidFill>
              <a:schemeClr val="lt1">
                <a:alpha val="86000"/>
              </a:schemeClr>
            </a:solidFill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40" name="Рисунок 39" descr="Изображение выглядит как пожарный, рисунок, одежда, мультфильм&#10;&#10;Содержимое, созданное искусственным интеллектом, может быть неверным.">
              <a:extLst>
                <a:ext uri="{FF2B5EF4-FFF2-40B4-BE49-F238E27FC236}">
                  <a16:creationId xmlns:a16="http://schemas.microsoft.com/office/drawing/2014/main" id="{6D180C7A-2A99-E37B-6970-6E6A70CE92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73277" y="4188938"/>
              <a:ext cx="1884926" cy="1884926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эмблема, символ, трофей, золот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7E6A18C-8022-D0E5-B83C-74E54A24828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241" y="1405943"/>
            <a:ext cx="4672910" cy="4672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12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bca26f3889678eeaa0bb719fead5ae4f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29a91b777a59bc7ef03411fc66b8828d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5EF5F3E-A329-4FD6-8F41-76D21DAC45E3}">
  <ds:schemaRefs>
    <ds:schemaRef ds:uri="http://schemas.microsoft.com/office/infopath/2007/PartnerControls"/>
    <ds:schemaRef ds:uri="http://purl.org/dc/terms/"/>
    <ds:schemaRef ds:uri="http://www.w3.org/XML/1998/namespace"/>
    <ds:schemaRef ds:uri="http://schemas.microsoft.com/office/2006/documentManagement/types"/>
    <ds:schemaRef ds:uri="http://purl.org/dc/elements/1.1/"/>
    <ds:schemaRef ds:uri="8b5d2fa0-204d-44d0-9490-1c032bdd05b8"/>
    <ds:schemaRef ds:uri="http://purl.org/dc/dcmitype/"/>
    <ds:schemaRef ds:uri="http://schemas.openxmlformats.org/package/2006/metadata/core-properties"/>
    <ds:schemaRef ds:uri="http://schemas.microsoft.com/office/2006/metadata/propertie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9D09DDBB-69EF-4793-8BA0-01D04F7DE8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982F68B-1505-489C-89F1-629B9D8BC57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</dc:creator>
  <cp:lastModifiedBy>Office</cp:lastModifiedBy>
  <cp:revision>19</cp:revision>
  <dcterms:created xsi:type="dcterms:W3CDTF">2025-11-07T17:54:48Z</dcterms:created>
  <dcterms:modified xsi:type="dcterms:W3CDTF">2025-11-12T22:56:39Z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