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79677D-F421-0419-10D6-BFBFA03F19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5C9CBD3-2AA8-09CF-3A7F-006E7E310B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F42538-5301-E29D-8D28-F1B10BA64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B639F-8978-4DC8-B9BF-026DB794D2CA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49473D-337C-EFA4-37B8-179FFC0A1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D807D1-17C7-293C-17EB-39B7FE3FC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6005C-2948-47BB-B2FC-4D333E7EB3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292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5C7C2C-A36E-41F6-E313-BB775BFEF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AB0C873-6CCF-29D0-49EB-DC491B9516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E41379-6CDC-2FE3-9E41-4FC275CB7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B639F-8978-4DC8-B9BF-026DB794D2CA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B6BBAA4-370F-C6FE-F458-18D3A9B20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49B1DB-9266-E62D-52E3-9E0386FE5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6005C-2948-47BB-B2FC-4D333E7EB3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907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41F4999-12AE-61C3-6964-A86FA662CB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83AF83E-6F9E-322E-9226-54624C6EBA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631160-27E5-8772-7848-CC3202B1C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B639F-8978-4DC8-B9BF-026DB794D2CA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506298-ADB8-8B96-7059-DC5056EC4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D76D22-67B8-1000-060B-0C7E77C3E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6005C-2948-47BB-B2FC-4D333E7EB3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748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F20C37-A1C7-4ED8-CAC9-3A853EBB0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5DBCED-9F9A-89C7-4A92-81B94146E1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8BE719-8A67-8DC5-CB6F-1EF0A0E61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B639F-8978-4DC8-B9BF-026DB794D2CA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F16E70-2FD8-15DC-ED1C-47564B66A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DABEA2-980B-4A78-358B-2D1F7D8A0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6005C-2948-47BB-B2FC-4D333E7EB3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992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56BC2-AE17-5A94-1DBB-3AA47AAF4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628B01C-B735-6D1E-2997-9DDEB248EC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D7EC26-F534-9ACE-4EF2-1E69BA833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B639F-8978-4DC8-B9BF-026DB794D2CA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B8A5E0-2980-0341-1DD1-CF2539381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1A1335-11DD-40D0-0E3C-59AE5AEDC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6005C-2948-47BB-B2FC-4D333E7EB3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440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F487FC-9927-CA92-29E0-18712B7E1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CD1D83-EB25-4C31-8961-8FC17D586A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43CB72E-6967-1D0B-3591-5427AE5D12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724C4C3-50CF-C6DE-C082-30837C02B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B639F-8978-4DC8-B9BF-026DB794D2CA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71ADE69-5588-003F-4576-6428ECB0F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FAE81F-EF97-CD79-DB7F-796F86FA8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6005C-2948-47BB-B2FC-4D333E7EB3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49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22C011-8965-598E-7621-940F63C85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C55EE29-AA9B-511E-0813-741B7057E7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60E67CA-F651-F5D9-9CBB-A3FCF01618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C9B1648-C48F-218C-B45F-E1D041E1F8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D3ECA5E-6619-D242-6B2D-1EE5B9BE70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4C14456-486D-34A6-0C20-96E8B8B82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B639F-8978-4DC8-B9BF-026DB794D2CA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9AD1287-1E37-61EE-7783-7D82B95AB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848F18A-79CC-813B-2E0C-1F72CA836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6005C-2948-47BB-B2FC-4D333E7EB3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326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3FCAC8-A1E5-5EFE-4FA0-416065DA2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E293B4E-9746-F6B4-4A79-FCD48155F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B639F-8978-4DC8-B9BF-026DB794D2CA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4048300-EBAD-E825-1A06-F04F0AA69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BB537A2-5C4E-BFCF-58EA-FD94F8042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6005C-2948-47BB-B2FC-4D333E7EB3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236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57D9704-9321-869C-E727-84B6038C2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B639F-8978-4DC8-B9BF-026DB794D2CA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7C6BBCE-D8B5-0F4C-29D2-F49E046CF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E20780A-5EFC-C231-94CC-9C17E5314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6005C-2948-47BB-B2FC-4D333E7EB3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431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7111A8-8052-2D34-542A-16C066537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20C057-4A99-D511-BAA7-E1AAABE738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E099D66-7842-C8AA-6194-1667647EA1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EE1BD9F-97DE-9DD6-BC2C-B12533F79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B639F-8978-4DC8-B9BF-026DB794D2CA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E012CE5-BD86-AE8A-99DE-516CFF6DB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5F21CA3-AAA2-DD19-A3E7-AE3C63E7A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6005C-2948-47BB-B2FC-4D333E7EB3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201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C1925F-B951-FE81-CCD4-4A0098D7D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87C7CC3-3B1D-C3F8-BC50-80AC8ED778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2BA4D17-F892-85B9-E2D6-5F762DBA2B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6359EC6-6794-2A40-DA23-FE17302DE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B639F-8978-4DC8-B9BF-026DB794D2CA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7CE7BDB-D7FA-2282-3FC0-5F0BD3D81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2F38C56-9240-D7C4-869E-44E1A1BE5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6005C-2948-47BB-B2FC-4D333E7EB3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874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2A26E5-407A-4287-A0D3-4028ED65B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5FB6A2-6B8E-0E2B-5C43-63685EFFC5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4A9AB0-10B7-C7AA-39C1-9288FC2582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B639F-8978-4DC8-B9BF-026DB794D2CA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4695B1-04EB-C67B-B7CD-DBC30DF7FA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388837-D483-B0DF-0727-F7E8D2A639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6005C-2948-47BB-B2FC-4D333E7EB3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942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95E7499-DC56-1BCD-7F2E-19A8BE26DD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5148"/>
            <a:ext cx="12192000" cy="687314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4676F2B-DC74-94E9-77D3-72D131D617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3725334"/>
            <a:ext cx="2997200" cy="29972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F3B1C75-C5D7-83FB-8C79-802AC8297B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534" y="4419600"/>
            <a:ext cx="2565400" cy="25654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12" name="Овал 11">
            <a:extLst>
              <a:ext uri="{FF2B5EF4-FFF2-40B4-BE49-F238E27FC236}">
                <a16:creationId xmlns:a16="http://schemas.microsoft.com/office/drawing/2014/main" id="{B05DF09B-31C5-EF5C-EE07-5958E03EB8D3}"/>
              </a:ext>
            </a:extLst>
          </p:cNvPr>
          <p:cNvSpPr/>
          <p:nvPr/>
        </p:nvSpPr>
        <p:spPr>
          <a:xfrm>
            <a:off x="1483362" y="1280132"/>
            <a:ext cx="640079" cy="6299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25FF09E-A4D4-168F-2172-69E1B70625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5432" y="1297966"/>
            <a:ext cx="652329" cy="64013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B3DA32C-69BE-732B-587A-B3BB9911CA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3272" y="1280184"/>
            <a:ext cx="652329" cy="64013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1E932F4-E02F-DEF7-67B0-7827D5BCC3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3396" y="1302991"/>
            <a:ext cx="652329" cy="64013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B293742-326A-B092-2AC3-90FB644308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7094" y="1280184"/>
            <a:ext cx="652329" cy="64013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6731798-C6CE-386C-B522-FD5A8A40E9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0245" y="1297966"/>
            <a:ext cx="652329" cy="64013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84B7E72-4F33-E1E3-3CDD-C73D22456A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9204" y="1297966"/>
            <a:ext cx="652329" cy="64013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3674378-9EFE-D2FB-A3B6-014919182F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280132"/>
            <a:ext cx="652329" cy="64013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875135A-8410-21F1-AB15-E515420155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8306" y="1310529"/>
            <a:ext cx="652329" cy="64013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D630713-3E85-8C21-9390-8CC3EC7EA8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9675" y="1390199"/>
            <a:ext cx="652329" cy="64013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DFF94FB-D893-19E0-D200-0224334643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5101" y="1440971"/>
            <a:ext cx="652329" cy="64013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8B414A9-F74E-C94A-CD85-3BE3B9C52A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7742" y="1542600"/>
            <a:ext cx="652329" cy="640135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4EEC122B-122F-C7CB-4448-DD9A6C97D1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00772" y="2323199"/>
            <a:ext cx="652329" cy="64013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A45BF673-5C0E-D92F-3C86-C314F5950A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0870" y="2523038"/>
            <a:ext cx="652329" cy="64013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296ED6B-AA04-4551-FAF2-2458D2B64A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5106" y="2536601"/>
            <a:ext cx="652329" cy="64013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AB7CD835-98E4-3BE6-70E7-47CF05DF79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0140" y="2499333"/>
            <a:ext cx="652329" cy="640135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4911E45B-D9CA-F85F-D25B-F37320AB1F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9204" y="2585744"/>
            <a:ext cx="652329" cy="640135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9AF6AA76-E45A-B13B-3CB0-11D35F4FE8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405" y="2663558"/>
            <a:ext cx="652329" cy="640135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313C8837-1BAB-F752-CFB0-B93C0E6B75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8261" y="2663557"/>
            <a:ext cx="652329" cy="640135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71A7B464-8628-B5B2-1954-300C8EDAA7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1628" y="2819400"/>
            <a:ext cx="652329" cy="640135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F3CA424-86BE-144B-4466-5E1587673A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3882" y="2983624"/>
            <a:ext cx="652329" cy="640135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61D1CD30-E36A-A47F-F51D-9663D4A7BF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6348" y="3085199"/>
            <a:ext cx="652329" cy="640135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C3B8C466-9A8F-4AFA-5549-0F0C3BE631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0584" y="2983624"/>
            <a:ext cx="652329" cy="640135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F54E0FBA-0F6B-48E3-BA05-A1FE45979D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210" y="3405266"/>
            <a:ext cx="652329" cy="640135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531508E0-1BD0-6B7A-88CA-74C2DCCDF3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795" y="4273931"/>
            <a:ext cx="652329" cy="640135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8D113EA2-73FF-B1F4-4465-8F15343A53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0583" y="5894421"/>
            <a:ext cx="652329" cy="640135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1756FD35-17A6-308B-C559-187FAB3F0E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0027" y="5142596"/>
            <a:ext cx="652329" cy="640135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8FDFF94C-6BCC-60D9-5E7B-AD45BC3EE2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2383" y="4685450"/>
            <a:ext cx="652329" cy="640135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B1035477-6E22-355C-C6B3-C8C7E1DC18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7751" y="5382232"/>
            <a:ext cx="652329" cy="640135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154D754B-F368-AEDE-48B3-6A02D6D721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9117" y="3913222"/>
            <a:ext cx="652329" cy="640135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E4802112-A0F1-352C-1DBE-0333C0163C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2915" y="4248557"/>
            <a:ext cx="652329" cy="640135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94E1479F-BA39-8536-DB09-C87FAB9CD0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1157" y="4822528"/>
            <a:ext cx="652329" cy="640135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A458270A-EF4A-A28A-1F13-DCD2B8D826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0245" y="5590486"/>
            <a:ext cx="652329" cy="640135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6FBF32F5-365E-1718-6EA6-9210D0190D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0724" y="5574353"/>
            <a:ext cx="652329" cy="640135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52AA45D0-1946-ACEE-8AE4-9831A3CBC9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5076" y="6072193"/>
            <a:ext cx="652329" cy="640135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6BB69AA1-3ED8-F899-B1AC-72861AE88F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8881" y="4899551"/>
            <a:ext cx="652329" cy="640135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534AB3A5-EEEC-AA89-77B5-2C72770F02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1716" y="4404400"/>
            <a:ext cx="652329" cy="640135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965831B7-E324-8627-5C46-1A8C5B7E2A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0671" y="5949517"/>
            <a:ext cx="652329" cy="640135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179A1B3D-B0F3-7439-5334-45C147C981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4241" y="5311132"/>
            <a:ext cx="652329" cy="640135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E50D6955-A6EB-E4DD-3512-DE1FA0045A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0245" y="4084333"/>
            <a:ext cx="652329" cy="640135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CE566032-59DD-DF74-D678-BB0EC8C6C5AB}"/>
              </a:ext>
            </a:extLst>
          </p:cNvPr>
          <p:cNvSpPr txBox="1"/>
          <p:nvPr/>
        </p:nvSpPr>
        <p:spPr>
          <a:xfrm>
            <a:off x="1416941" y="1259756"/>
            <a:ext cx="788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РА</a:t>
            </a:r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5A1293D1-6638-17A0-8520-97E42A50C3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90096" y="1185827"/>
            <a:ext cx="1140051" cy="969348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2AE777BB-A17E-F1CF-777F-1AB7021799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0485" y="1205736"/>
            <a:ext cx="1140051" cy="969348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E22D2BAC-B08C-4298-5D9A-E2B19DB8B7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3797" y="1165163"/>
            <a:ext cx="1140051" cy="969348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A45A7BD1-7CBA-01BA-37D8-F2B506E535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9215" y="1160028"/>
            <a:ext cx="1140051" cy="969348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B7CEC5E4-F339-751E-4504-DF888F4133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7249" y="1177905"/>
            <a:ext cx="1140051" cy="969348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13A30233-D521-ED91-993F-543156C4A2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9784" y="1195782"/>
            <a:ext cx="1140051" cy="969348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9F32B97C-7583-FF1C-586E-2EA05245D0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24758" y="1185827"/>
            <a:ext cx="1140051" cy="969348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F316402A-570C-AA69-D046-E5B2E547AEC7}"/>
              </a:ext>
            </a:extLst>
          </p:cNvPr>
          <p:cNvSpPr txBox="1"/>
          <p:nvPr/>
        </p:nvSpPr>
        <p:spPr>
          <a:xfrm>
            <a:off x="7631822" y="1301216"/>
            <a:ext cx="849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РО</a:t>
            </a:r>
          </a:p>
        </p:txBody>
      </p:sp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1CED19EA-1888-C177-677D-5719B29F8A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12730" y="2398836"/>
            <a:ext cx="1207113" cy="963251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5480057E-1250-B569-1F37-2ACECCA6BE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05225" y="2427095"/>
            <a:ext cx="1207113" cy="963251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2E9547D8-2D6F-93BB-13F9-3624D55AAA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37595" y="2421695"/>
            <a:ext cx="1207113" cy="963251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D3B5F9D7-967E-5FA0-F335-FE5B8DAB3C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36188" y="2233805"/>
            <a:ext cx="1207113" cy="963251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7AAA228D-EC42-964E-55B3-D8BF540BE7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00964" y="1440971"/>
            <a:ext cx="1207113" cy="963251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961AF80B-C38C-0E59-4261-26071F45EF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94800" y="1338821"/>
            <a:ext cx="1207113" cy="963251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2362A23A-F50D-0B12-4A00-EECB412B82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86047" y="1292269"/>
            <a:ext cx="1207113" cy="963251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69094C87-CFCD-7707-39FC-F77176733ED8}"/>
              </a:ext>
            </a:extLst>
          </p:cNvPr>
          <p:cNvSpPr txBox="1"/>
          <p:nvPr/>
        </p:nvSpPr>
        <p:spPr>
          <a:xfrm>
            <a:off x="5943700" y="2663557"/>
            <a:ext cx="894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РЭ</a:t>
            </a:r>
          </a:p>
        </p:txBody>
      </p:sp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B66F1D64-171C-D04D-B2C3-88B1FC7BCE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12123" y="2480836"/>
            <a:ext cx="1182727" cy="969348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0D7146EE-2A09-55AE-0251-67CE1567539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9239" y="3309888"/>
            <a:ext cx="1182727" cy="969348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3BE1F91F-011B-6D3D-0F42-823A4ADDB1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98097" y="2872408"/>
            <a:ext cx="1182727" cy="969348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177DDBE3-96C4-F8CF-2CE5-CB2DC1E220F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16425" y="2995040"/>
            <a:ext cx="1182727" cy="969348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2420FD7E-0435-5F2E-8B6C-BAF4C015AA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58771" y="2896146"/>
            <a:ext cx="1182727" cy="969348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AE2EA670-95D6-BADB-6955-4C06B1616C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20135" y="2720474"/>
            <a:ext cx="1182727" cy="969348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95E26BD5-A29B-96F4-2BEC-5EF2311B2A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65673" y="2556673"/>
            <a:ext cx="1182727" cy="969348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1BEC01F2-70DF-2F94-D2CF-C07F17114124}"/>
              </a:ext>
            </a:extLst>
          </p:cNvPr>
          <p:cNvSpPr txBox="1"/>
          <p:nvPr/>
        </p:nvSpPr>
        <p:spPr>
          <a:xfrm>
            <a:off x="1074851" y="5149804"/>
            <a:ext cx="901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РУ</a:t>
            </a:r>
          </a:p>
        </p:txBody>
      </p:sp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C0D88F70-B6F0-A865-ACA8-A94AC876C7D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8564" y="4180456"/>
            <a:ext cx="1140051" cy="969348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A9A5D6D6-D248-0CBB-323D-293C7DF141A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42312" y="3836387"/>
            <a:ext cx="1140051" cy="969348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E0EEAAE8-06EA-A4EB-85AB-9D9169045A9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85964" y="3998839"/>
            <a:ext cx="1140051" cy="969348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3873AF1D-6CDB-8612-9AE3-DED6A589C2C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95545" y="4154930"/>
            <a:ext cx="1140051" cy="969348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A1B45B7D-B556-38C1-5626-2C7F3465755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12739" y="4611525"/>
            <a:ext cx="1140051" cy="969348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2C999BE7-CDD5-AD08-1C46-CF66520587F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96914" y="5303971"/>
            <a:ext cx="1140051" cy="969348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1CF4E292-2FC9-0C4A-40EE-598E948142A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98097" y="5821795"/>
            <a:ext cx="1140051" cy="969348"/>
          </a:xfrm>
          <a:prstGeom prst="rect">
            <a:avLst/>
          </a:prstGeom>
        </p:spPr>
      </p:pic>
      <p:sp>
        <p:nvSpPr>
          <p:cNvPr id="87" name="TextBox 86">
            <a:extLst>
              <a:ext uri="{FF2B5EF4-FFF2-40B4-BE49-F238E27FC236}">
                <a16:creationId xmlns:a16="http://schemas.microsoft.com/office/drawing/2014/main" id="{FD1EA1D9-3BBF-24DF-ECFD-DF5E931EA0C9}"/>
              </a:ext>
            </a:extLst>
          </p:cNvPr>
          <p:cNvSpPr txBox="1"/>
          <p:nvPr/>
        </p:nvSpPr>
        <p:spPr>
          <a:xfrm>
            <a:off x="5184044" y="4876802"/>
            <a:ext cx="948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РЫ</a:t>
            </a:r>
          </a:p>
        </p:txBody>
      </p:sp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64F7CABF-C1F8-12E6-8035-484EEDB913A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49438" y="5585722"/>
            <a:ext cx="1072989" cy="749873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73374C8F-43E5-E6C5-65A8-F1ABEE212AE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82574" y="6058625"/>
            <a:ext cx="1072989" cy="749873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FA6613F7-3DFA-6130-55D8-9B0A0FA8D07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12973" y="5594749"/>
            <a:ext cx="1072989" cy="749873"/>
          </a:xfrm>
          <a:prstGeom prst="rect">
            <a:avLst/>
          </a:prstGeom>
        </p:spPr>
      </p:pic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F9E53DEC-E5C4-C02E-1E70-92A1CEF0710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22164" y="4884113"/>
            <a:ext cx="1072989" cy="749873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4CCFE018-E3A9-0DD9-D902-37082CE522D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93246" y="4419600"/>
            <a:ext cx="1072989" cy="749873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D7154C7C-702F-CDEA-3899-13227CD5A70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72350" y="5298937"/>
            <a:ext cx="1072989" cy="749873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id="{AD5A3C0A-C67F-002B-BC3E-1716FFD7CC9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06670" y="5957277"/>
            <a:ext cx="1072989" cy="749873"/>
          </a:xfrm>
          <a:prstGeom prst="rect">
            <a:avLst/>
          </a:prstGeom>
        </p:spPr>
      </p:pic>
      <p:sp>
        <p:nvSpPr>
          <p:cNvPr id="95" name="Овал 94">
            <a:extLst>
              <a:ext uri="{FF2B5EF4-FFF2-40B4-BE49-F238E27FC236}">
                <a16:creationId xmlns:a16="http://schemas.microsoft.com/office/drawing/2014/main" id="{D4B2FF4E-9A2E-B5A3-22FF-5E6B900F09C1}"/>
              </a:ext>
            </a:extLst>
          </p:cNvPr>
          <p:cNvSpPr/>
          <p:nvPr/>
        </p:nvSpPr>
        <p:spPr>
          <a:xfrm>
            <a:off x="1461087" y="1246352"/>
            <a:ext cx="700151" cy="696774"/>
          </a:xfrm>
          <a:prstGeom prst="ellips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95AE0950-9A2C-649E-C46D-656167FA0E8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7351" y="2600916"/>
            <a:ext cx="713294" cy="713294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AE667A98-EBE6-9721-DCDF-58839A4A65C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98649" y="2967473"/>
            <a:ext cx="713294" cy="713294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7E5A0ABA-D08F-2134-5B6F-8CCAEF9A22C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35964" y="3026969"/>
            <a:ext cx="713294" cy="713294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id="{96597E56-89EC-0D2F-7EEA-67AD7B3555B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72597" y="2948144"/>
            <a:ext cx="713294" cy="713294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id="{48CAA29E-0296-D8D7-8499-1C8D125D974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43112" y="2774390"/>
            <a:ext cx="713294" cy="713294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5A2ED8AB-04A7-0C2E-0F3C-10A6848915F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16470" y="2643266"/>
            <a:ext cx="713294" cy="713294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id="{16E6002D-8CD9-F0AE-22B9-9CE54FF8EB1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28988" y="2567328"/>
            <a:ext cx="713294" cy="713294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1C3727AD-E335-B4A3-1F15-67CA6C59CC3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55202" y="2474663"/>
            <a:ext cx="713294" cy="713294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0B3BC61A-2D30-AB64-14AF-FCBFB880EFC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60003" y="2473647"/>
            <a:ext cx="713294" cy="713294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id="{392A8E77-3272-AD0D-691C-8FE07AA911B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80041" y="2494782"/>
            <a:ext cx="713294" cy="713294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id="{74380BC4-975A-F76F-52AA-FCD660DA2BA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553070" y="2297062"/>
            <a:ext cx="713294" cy="713294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1EFEAD5C-7CDC-0362-0889-BA2A34819C6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244125" y="1489715"/>
            <a:ext cx="713294" cy="713294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ACF233D6-BDBB-B498-FD4D-8E27C004AB6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42776" y="1372665"/>
            <a:ext cx="713294" cy="713294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id="{36DD1099-F69E-1A8C-E40D-8879787F306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42469" y="1378813"/>
            <a:ext cx="713294" cy="713294"/>
          </a:xfrm>
          <a:prstGeom prst="rect">
            <a:avLst/>
          </a:prstGeom>
        </p:spPr>
      </p:pic>
      <p:pic>
        <p:nvPicPr>
          <p:cNvPr id="110" name="Рисунок 109">
            <a:extLst>
              <a:ext uri="{FF2B5EF4-FFF2-40B4-BE49-F238E27FC236}">
                <a16:creationId xmlns:a16="http://schemas.microsoft.com/office/drawing/2014/main" id="{1EC04E86-ABAA-76AB-4879-70824D351A6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98463" y="1298534"/>
            <a:ext cx="713294" cy="713294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DB6A4BC9-75DF-E619-A4FD-1254918332E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41199" y="1288055"/>
            <a:ext cx="713294" cy="713294"/>
          </a:xfrm>
          <a:prstGeom prst="rect">
            <a:avLst/>
          </a:prstGeom>
        </p:spPr>
      </p:pic>
      <p:pic>
        <p:nvPicPr>
          <p:cNvPr id="112" name="Рисунок 111">
            <a:extLst>
              <a:ext uri="{FF2B5EF4-FFF2-40B4-BE49-F238E27FC236}">
                <a16:creationId xmlns:a16="http://schemas.microsoft.com/office/drawing/2014/main" id="{A32D5D98-3DEA-CA43-3B5B-60C26DCDCBF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90180" y="1224307"/>
            <a:ext cx="713294" cy="713294"/>
          </a:xfrm>
          <a:prstGeom prst="rect">
            <a:avLst/>
          </a:prstGeom>
        </p:spPr>
      </p:pic>
      <p:pic>
        <p:nvPicPr>
          <p:cNvPr id="113" name="Рисунок 112">
            <a:extLst>
              <a:ext uri="{FF2B5EF4-FFF2-40B4-BE49-F238E27FC236}">
                <a16:creationId xmlns:a16="http://schemas.microsoft.com/office/drawing/2014/main" id="{4EB3A86A-27C7-AAA5-8B5B-BB47DD85F5A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63279" y="1239326"/>
            <a:ext cx="713294" cy="713294"/>
          </a:xfrm>
          <a:prstGeom prst="rect">
            <a:avLst/>
          </a:prstGeom>
        </p:spPr>
      </p:pic>
      <p:pic>
        <p:nvPicPr>
          <p:cNvPr id="114" name="Рисунок 113">
            <a:extLst>
              <a:ext uri="{FF2B5EF4-FFF2-40B4-BE49-F238E27FC236}">
                <a16:creationId xmlns:a16="http://schemas.microsoft.com/office/drawing/2014/main" id="{C8CCD8D4-CA13-A9DC-4A42-996B9E59098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19361" y="1247664"/>
            <a:ext cx="713294" cy="713294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:a16="http://schemas.microsoft.com/office/drawing/2014/main" id="{29C5DE33-8877-AC4B-70F5-A873C5DC930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47517" y="1293510"/>
            <a:ext cx="713294" cy="713294"/>
          </a:xfrm>
          <a:prstGeom prst="rect">
            <a:avLst/>
          </a:prstGeom>
        </p:spPr>
      </p:pic>
      <p:pic>
        <p:nvPicPr>
          <p:cNvPr id="116" name="Рисунок 115">
            <a:extLst>
              <a:ext uri="{FF2B5EF4-FFF2-40B4-BE49-F238E27FC236}">
                <a16:creationId xmlns:a16="http://schemas.microsoft.com/office/drawing/2014/main" id="{FBEAD159-5178-BCA2-655B-766FF3F0F08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59720" y="1269090"/>
            <a:ext cx="713294" cy="713294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40520A5E-B972-B744-5672-166BE0156AB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79145" y="1258217"/>
            <a:ext cx="713294" cy="713294"/>
          </a:xfrm>
          <a:prstGeom prst="rect">
            <a:avLst/>
          </a:prstGeom>
        </p:spPr>
      </p:pic>
      <p:pic>
        <p:nvPicPr>
          <p:cNvPr id="120" name="Рисунок 119">
            <a:extLst>
              <a:ext uri="{FF2B5EF4-FFF2-40B4-BE49-F238E27FC236}">
                <a16:creationId xmlns:a16="http://schemas.microsoft.com/office/drawing/2014/main" id="{E4CE0CFC-DA77-413F-6841-8430AEE2130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80405" y="5944029"/>
            <a:ext cx="713294" cy="713294"/>
          </a:xfrm>
          <a:prstGeom prst="rect">
            <a:avLst/>
          </a:prstGeom>
        </p:spPr>
      </p:pic>
      <p:pic>
        <p:nvPicPr>
          <p:cNvPr id="121" name="Рисунок 120">
            <a:extLst>
              <a:ext uri="{FF2B5EF4-FFF2-40B4-BE49-F238E27FC236}">
                <a16:creationId xmlns:a16="http://schemas.microsoft.com/office/drawing/2014/main" id="{A2C42820-A57C-2044-D885-790DF4C1707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03486" y="5252820"/>
            <a:ext cx="713294" cy="713294"/>
          </a:xfrm>
          <a:prstGeom prst="rect">
            <a:avLst/>
          </a:prstGeom>
        </p:spPr>
      </p:pic>
      <p:pic>
        <p:nvPicPr>
          <p:cNvPr id="122" name="Рисунок 121">
            <a:extLst>
              <a:ext uri="{FF2B5EF4-FFF2-40B4-BE49-F238E27FC236}">
                <a16:creationId xmlns:a16="http://schemas.microsoft.com/office/drawing/2014/main" id="{722ADE1F-1C27-0CA8-E7D4-010D9D43DBA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07588" y="4360062"/>
            <a:ext cx="713294" cy="713294"/>
          </a:xfrm>
          <a:prstGeom prst="rect">
            <a:avLst/>
          </a:prstGeom>
        </p:spPr>
      </p:pic>
      <p:pic>
        <p:nvPicPr>
          <p:cNvPr id="123" name="Рисунок 122">
            <a:extLst>
              <a:ext uri="{FF2B5EF4-FFF2-40B4-BE49-F238E27FC236}">
                <a16:creationId xmlns:a16="http://schemas.microsoft.com/office/drawing/2014/main" id="{B25E2342-9885-9831-E288-8AAC94FF4E2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69510" y="4876802"/>
            <a:ext cx="713294" cy="713294"/>
          </a:xfrm>
          <a:prstGeom prst="rect">
            <a:avLst/>
          </a:prstGeom>
        </p:spPr>
      </p:pic>
      <p:pic>
        <p:nvPicPr>
          <p:cNvPr id="124" name="Рисунок 123">
            <a:extLst>
              <a:ext uri="{FF2B5EF4-FFF2-40B4-BE49-F238E27FC236}">
                <a16:creationId xmlns:a16="http://schemas.microsoft.com/office/drawing/2014/main" id="{02ABB59E-A7CF-7A83-22DB-14D44819A22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25577" y="5541808"/>
            <a:ext cx="713294" cy="713294"/>
          </a:xfrm>
          <a:prstGeom prst="rect">
            <a:avLst/>
          </a:prstGeom>
        </p:spPr>
      </p:pic>
      <p:pic>
        <p:nvPicPr>
          <p:cNvPr id="125" name="Рисунок 124">
            <a:extLst>
              <a:ext uri="{FF2B5EF4-FFF2-40B4-BE49-F238E27FC236}">
                <a16:creationId xmlns:a16="http://schemas.microsoft.com/office/drawing/2014/main" id="{FF2761E1-E4BB-6D04-3853-56DE310037B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49929" y="6024418"/>
            <a:ext cx="713294" cy="713294"/>
          </a:xfrm>
          <a:prstGeom prst="rect">
            <a:avLst/>
          </a:prstGeom>
        </p:spPr>
      </p:pic>
      <p:pic>
        <p:nvPicPr>
          <p:cNvPr id="126" name="Рисунок 125">
            <a:extLst>
              <a:ext uri="{FF2B5EF4-FFF2-40B4-BE49-F238E27FC236}">
                <a16:creationId xmlns:a16="http://schemas.microsoft.com/office/drawing/2014/main" id="{CFCCFD5C-381F-D842-726E-614AD9CC473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99934" y="5537773"/>
            <a:ext cx="713294" cy="713294"/>
          </a:xfrm>
          <a:prstGeom prst="rect">
            <a:avLst/>
          </a:prstGeom>
        </p:spPr>
      </p:pic>
      <p:pic>
        <p:nvPicPr>
          <p:cNvPr id="127" name="Рисунок 126">
            <a:extLst>
              <a:ext uri="{FF2B5EF4-FFF2-40B4-BE49-F238E27FC236}">
                <a16:creationId xmlns:a16="http://schemas.microsoft.com/office/drawing/2014/main" id="{49BF8ECF-7B43-9CFC-F082-0A6AA00F7C1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16260" y="4776883"/>
            <a:ext cx="713294" cy="713294"/>
          </a:xfrm>
          <a:prstGeom prst="rect">
            <a:avLst/>
          </a:prstGeom>
        </p:spPr>
      </p:pic>
      <p:pic>
        <p:nvPicPr>
          <p:cNvPr id="128" name="Рисунок 127">
            <a:extLst>
              <a:ext uri="{FF2B5EF4-FFF2-40B4-BE49-F238E27FC236}">
                <a16:creationId xmlns:a16="http://schemas.microsoft.com/office/drawing/2014/main" id="{06EC556A-3080-B5ED-B26B-1FFFD5C5DAD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69856" y="3894337"/>
            <a:ext cx="713294" cy="713294"/>
          </a:xfrm>
          <a:prstGeom prst="rect">
            <a:avLst/>
          </a:prstGeom>
        </p:spPr>
      </p:pic>
      <p:pic>
        <p:nvPicPr>
          <p:cNvPr id="129" name="Рисунок 128">
            <a:extLst>
              <a:ext uri="{FF2B5EF4-FFF2-40B4-BE49-F238E27FC236}">
                <a16:creationId xmlns:a16="http://schemas.microsoft.com/office/drawing/2014/main" id="{546D460D-8223-D3F0-8604-538F20BB838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25754" y="4066426"/>
            <a:ext cx="713294" cy="713294"/>
          </a:xfrm>
          <a:prstGeom prst="rect">
            <a:avLst/>
          </a:prstGeom>
        </p:spPr>
      </p:pic>
      <p:pic>
        <p:nvPicPr>
          <p:cNvPr id="130" name="Рисунок 129">
            <a:extLst>
              <a:ext uri="{FF2B5EF4-FFF2-40B4-BE49-F238E27FC236}">
                <a16:creationId xmlns:a16="http://schemas.microsoft.com/office/drawing/2014/main" id="{0ADBADB5-E89D-2F8D-A706-9E8273568F2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16540" y="4211977"/>
            <a:ext cx="713294" cy="713294"/>
          </a:xfrm>
          <a:prstGeom prst="rect">
            <a:avLst/>
          </a:prstGeom>
        </p:spPr>
      </p:pic>
      <p:pic>
        <p:nvPicPr>
          <p:cNvPr id="131" name="Рисунок 130">
            <a:extLst>
              <a:ext uri="{FF2B5EF4-FFF2-40B4-BE49-F238E27FC236}">
                <a16:creationId xmlns:a16="http://schemas.microsoft.com/office/drawing/2014/main" id="{5B0483E3-D5E8-51C8-CFD0-9FEFBB8247A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09552" y="4638064"/>
            <a:ext cx="713294" cy="713294"/>
          </a:xfrm>
          <a:prstGeom prst="rect">
            <a:avLst/>
          </a:prstGeom>
        </p:spPr>
      </p:pic>
      <p:pic>
        <p:nvPicPr>
          <p:cNvPr id="132" name="Рисунок 131">
            <a:extLst>
              <a:ext uri="{FF2B5EF4-FFF2-40B4-BE49-F238E27FC236}">
                <a16:creationId xmlns:a16="http://schemas.microsoft.com/office/drawing/2014/main" id="{976B6FEE-5AE6-44F2-9D99-FF200202562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87768" y="5358899"/>
            <a:ext cx="713294" cy="713294"/>
          </a:xfrm>
          <a:prstGeom prst="rect">
            <a:avLst/>
          </a:prstGeom>
        </p:spPr>
      </p:pic>
      <p:pic>
        <p:nvPicPr>
          <p:cNvPr id="133" name="Рисунок 132">
            <a:extLst>
              <a:ext uri="{FF2B5EF4-FFF2-40B4-BE49-F238E27FC236}">
                <a16:creationId xmlns:a16="http://schemas.microsoft.com/office/drawing/2014/main" id="{22BCB938-15AB-65C4-8918-0A0E9DDFF9F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16159" y="5831122"/>
            <a:ext cx="713294" cy="713294"/>
          </a:xfrm>
          <a:prstGeom prst="rect">
            <a:avLst/>
          </a:prstGeom>
        </p:spPr>
      </p:pic>
      <p:pic>
        <p:nvPicPr>
          <p:cNvPr id="134" name="Рисунок 133">
            <a:extLst>
              <a:ext uri="{FF2B5EF4-FFF2-40B4-BE49-F238E27FC236}">
                <a16:creationId xmlns:a16="http://schemas.microsoft.com/office/drawing/2014/main" id="{3C4ECA74-4A2E-9EEE-5E15-80E5B3E2CF6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2137" y="5082841"/>
            <a:ext cx="713294" cy="713294"/>
          </a:xfrm>
          <a:prstGeom prst="rect">
            <a:avLst/>
          </a:prstGeom>
        </p:spPr>
      </p:pic>
      <p:pic>
        <p:nvPicPr>
          <p:cNvPr id="135" name="Рисунок 134">
            <a:extLst>
              <a:ext uri="{FF2B5EF4-FFF2-40B4-BE49-F238E27FC236}">
                <a16:creationId xmlns:a16="http://schemas.microsoft.com/office/drawing/2014/main" id="{505D3A3D-CF56-EE4E-290D-57202B973EB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0312" y="4259952"/>
            <a:ext cx="713294" cy="713294"/>
          </a:xfrm>
          <a:prstGeom prst="rect">
            <a:avLst/>
          </a:prstGeom>
        </p:spPr>
      </p:pic>
      <p:pic>
        <p:nvPicPr>
          <p:cNvPr id="136" name="Рисунок 135">
            <a:extLst>
              <a:ext uri="{FF2B5EF4-FFF2-40B4-BE49-F238E27FC236}">
                <a16:creationId xmlns:a16="http://schemas.microsoft.com/office/drawing/2014/main" id="{EDF37093-65DD-8E3C-1001-FD18CF32E52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2545" y="3376161"/>
            <a:ext cx="713294" cy="71329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FAE2786-C9A0-5048-5882-205601F4CBD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66" y="245532"/>
            <a:ext cx="1464735" cy="146473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38" name="Рисунок 137">
            <a:extLst>
              <a:ext uri="{FF2B5EF4-FFF2-40B4-BE49-F238E27FC236}">
                <a16:creationId xmlns:a16="http://schemas.microsoft.com/office/drawing/2014/main" id="{B30EB1A1-C05E-F2F3-0317-3A3991BFE3D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106" y="5237019"/>
            <a:ext cx="1636680" cy="163668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5E3605D-68B6-B7AA-8039-F4538EC09C2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0" y="5981429"/>
            <a:ext cx="903473" cy="78182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8C26081-5448-D920-B585-BF6CC3BB0F2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432" y="209746"/>
            <a:ext cx="2742857" cy="54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82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22222E-6 L -3.54167E-6 0.00023 C 0.00352 -0.00625 0.01224 -0.02431 0.01836 -0.02871 C 0.02123 -0.03079 0.02435 -0.03056 0.02748 -0.03148 C 0.02865 -0.03172 0.02995 -0.03241 0.03125 -0.03264 C 0.03698 -0.03195 0.0431 -0.0331 0.04883 -0.03009 C 0.05352 -0.02778 0.0569 -0.01968 0.06185 -0.01783 C 0.06407 -0.0169 0.06563 -0.02292 0.06784 -0.02338 C 0.08047 -0.02523 0.09323 -0.02431 0.10586 -0.02477 C 0.11003 -0.02292 0.1142 -0.02199 0.1181 -0.01898 C 0.12175 -0.01644 0.12722 -0.00741 0.13034 -0.00278 C 0.13112 2.22222E-6 0.13099 0.00578 0.13269 0.00532 C 0.13724 0.0044 0.15078 -0.00834 0.15703 -0.01366 C 0.16381 -0.01273 0.17071 -0.01297 0.17761 -0.01088 C 0.18412 -0.00903 0.19193 -0.00417 0.19883 2.22222E-6 C 0.20326 0.00764 0.2 0.0044 0.20873 -0.00139 C 0.21224 -0.00371 0.21589 -0.00579 0.2194 -0.00834 C 0.22097 -0.00949 0.22227 -0.01158 0.22409 -0.01227 C 0.23581 -0.01829 0.23711 -0.01759 0.24844 -0.01898 C 0.25196 -0.01783 0.25586 -0.01829 0.25912 -0.01505 C 0.26159 -0.0125 0.26276 -0.00718 0.26433 -0.00278 C 0.26628 0.00254 0.26784 0.00833 0.2698 0.01366 C 0.27032 0.01504 0.27084 0.01643 0.27136 0.01782 C 0.27331 0.01273 0.27487 0.00694 0.27735 0.00278 C 0.27878 0.00046 0.28086 -0.00023 0.28269 -0.00139 C 0.29896 -0.01158 0.29636 -0.00926 0.31381 -0.01505 C 0.31537 -0.01273 0.31745 -0.01111 0.31849 -0.00834 C 0.31927 -0.00648 0.31888 -0.00347 0.31927 -0.00139 C 0.3198 0.00116 0.32084 0.00324 0.32162 0.00532 C 0.3362 0.00208 0.31719 0.00787 0.33672 -0.00533 C 0.34102 -0.00834 0.34545 -0.00972 0.34974 -0.01088 C 0.35573 -0.01273 0.3668 -0.01482 0.37409 -0.01644 C 0.37644 -0.01412 0.37891 -0.0125 0.38086 -0.00972 C 0.38295 -0.00672 0.38438 -0.00209 0.38633 0.00139 C 0.38763 0.0037 0.38894 0.00578 0.39011 0.00833 C 0.3944 0.02361 0.39141 0.01736 0.41068 0.00671 C 0.4155 0.00416 0.41993 -0.00023 0.42435 -0.00394 C 0.42696 -0.00625 0.4293 -0.00949 0.4319 -0.01088 C 0.43503 -0.01273 0.43815 -0.01273 0.44115 -0.01366 C 0.4474 -0.00787 0.45508 -0.00486 0.45873 0.00671 C 0.45951 0.00949 0.45977 0.01227 0.46029 0.01504 C 0.46328 0.01319 0.46641 0.01203 0.46927 0.00972 C 0.47761 0.00278 0.48503 -0.00834 0.49375 -0.01227 L 0.50821 -0.01898 C 0.51485 -0.01736 0.52162 -0.01736 0.528 -0.01366 C 0.52982 -0.01273 0.53034 -0.00857 0.53112 -0.00533 C 0.53295 0.00231 0.53386 0.00879 0.5349 0.01643 C 0.53763 0.01319 0.5405 0.01041 0.54323 0.00671 C 0.54584 0.00347 0.54792 -0.00139 0.55092 -0.00394 C 0.55782 -0.01065 0.56381 -0.00996 0.57136 -0.01088 C 0.57552 -0.00926 0.58008 -0.00926 0.5836 -0.00533 C 0.58529 -0.00347 0.59219 0.02014 0.59271 0.02199 C 0.5948 0.02083 0.59714 0.02083 0.59896 0.01921 C 0.60925 0.00879 0.61003 -0.00857 0.62552 -0.01088 L 0.63386 -0.01227 C 0.63711 -0.01088 0.64063 -0.01042 0.64388 -0.00834 C 0.64831 -0.00486 0.65052 0.00139 0.653 0.00833 C 0.65677 0.01875 0.65677 0.01898 0.65899 0.02731 C 0.66433 0.02477 0.67006 0.02338 0.675 0.01921 C 0.67787 0.0169 0.67943 0.01157 0.6819 0.00833 C 0.68399 0.00509 0.6862 0.00231 0.68881 2.22222E-6 C 0.69662 -0.00718 0.70026 -0.00625 0.70925 -0.00834 C 0.71289 -0.00602 0.7168 -0.00463 0.72006 -0.00139 C 0.72657 0.00532 0.72761 0.0125 0.73138 0.02338 C 0.7323 0.02616 0.73347 0.0287 0.73451 0.03148 C 0.73659 0.02916 0.73868 0.02708 0.74063 0.02477 C 0.74584 0.01805 0.74948 0.01111 0.75573 0.00833 C 0.7586 0.00694 0.76146 0.00717 0.7642 0.00671 C 0.77917 0.01782 0.77878 0.01134 0.78477 0.0287 C 0.78568 0.03125 0.7862 0.03426 0.78711 0.03703 C 0.78855 0.04166 0.79167 0.05069 0.79167 0.05092 C 0.7944 0.05023 0.79714 0.04884 0.8 0.04953 C 0.80521 0.05023 0.81003 0.0537 0.81368 0.06018 C 0.81758 0.06713 0.82435 0.08217 0.82435 0.08241 C 0.82487 0.08588 0.82526 0.08935 0.82592 0.09328 C 0.82631 0.09606 0.82748 0.09838 0.82748 0.10139 C 0.82774 0.1206 0.82683 0.13981 0.82657 0.15903 C 0.82331 0.15555 0.81993 0.15278 0.8168 0.1493 C 0.81446 0.14699 0.8125 0.14282 0.8099 0.14097 C 0.80782 0.13958 0.80534 0.14028 0.803 0.13981 C 0.79414 0.14028 0.78529 0.13958 0.77631 0.14097 C 0.77487 0.14143 0.7737 0.14352 0.77253 0.14537 C 0.76901 0.15 0.76771 0.15254 0.76498 0.15741 C 0.76355 0.16504 0.76511 0.15856 0.76276 0.16574 C 0.76211 0.16759 0.76211 0.16991 0.7612 0.17106 C 0.76016 0.17268 0.75873 0.17222 0.7573 0.17268 C 0.75352 0.16852 0.74987 0.16366 0.74597 0.16041 C 0.7418 0.15671 0.73763 0.15254 0.73295 0.15208 C 0.71953 0.15046 0.72578 0.15139 0.71394 0.1493 C 0.70925 0.15023 0.70456 0.14977 0.70013 0.15208 C 0.69701 0.1537 0.6948 0.16203 0.69258 0.16574 C 0.69167 0.16736 0.6905 0.16828 0.68959 0.16991 C 0.68894 0.17106 0.68438 0.18078 0.68334 0.18356 C 0.68177 0.18842 0.68203 0.19143 0.67891 0.19444 C 0.67722 0.19606 0.67526 0.19629 0.67357 0.19722 C 0.64336 0.18264 0.68047 0.20185 0.65144 0.18356 C 0.64349 0.1787 0.64076 0.17916 0.63243 0.17801 C 0.61328 0.18009 0.60912 0.16782 0.60274 0.18634 C 0.60209 0.18819 0.6017 0.19004 0.60118 0.1919 C 0.59323 0.18912 0.58529 0.18773 0.57761 0.18356 C 0.57279 0.18102 0.56849 0.17569 0.56381 0.17268 C 0.55612 0.16782 0.54805 0.16435 0.54024 0.16041 C 0.53464 0.16389 0.52852 0.16551 0.52344 0.17106 C 0.52136 0.17384 0.52136 0.1794 0.52032 0.18356 C 0.51967 0.18657 0.51875 0.18912 0.5181 0.1919 C 0.51745 0.19491 0.51706 0.19815 0.51654 0.20139 C 0.51576 0.20578 0.5155 0.21111 0.51276 0.21389 C 0.51107 0.21528 0.50925 0.21574 0.50743 0.21643 C 0.50183 0.21227 0.49584 0.20949 0.49063 0.20416 C 0.48464 0.19768 0.4806 0.18495 0.47383 0.18078 C 0.4599 0.17176 0.46693 0.17546 0.45248 0.16991 C 0.45 0.17037 0.44701 0.16852 0.44493 0.17106 C 0.44063 0.17731 0.44024 0.1875 0.43972 0.19583 C 0.43933 0.19977 0.4392 0.20324 0.43894 0.20694 C 0.43021 0.20509 0.42136 0.20509 0.41302 0.20139 C 0.40638 0.19838 0.38881 0.17847 0.38321 0.17407 C 0.37956 0.17083 0.37565 0.16944 0.37188 0.16713 C 0.37058 0.16805 0.36901 0.16805 0.3681 0.16991 C 0.36342 0.17893 0.36302 0.18333 0.36107 0.19305 C 0.36081 0.19768 0.36289 0.20532 0.36029 0.20694 C 0.35756 0.20856 0.35495 0.20231 0.35274 0.19861 C 0.35092 0.1956 0.35 0.19074 0.34818 0.18773 C 0.34154 0.17639 0.34141 0.17754 0.33451 0.17407 C 0.3306 0.17685 0.3267 0.1787 0.32305 0.18217 C 0.31289 0.19213 0.31172 0.1956 0.30482 0.2081 C 0.30404 0.21134 0.30339 0.21481 0.30248 0.21782 C 0.30183 0.22014 0.30078 0.22222 0.30026 0.22453 C 0.29714 0.2368 0.30065 0.2294 0.29649 0.23703 C 0.29545 0.23611 0.2944 0.23541 0.29336 0.23426 C 0.28737 0.22731 0.28282 0.21504 0.27592 0.21227 L 0.26433 0.2081 C 0.25378 0.20949 0.24571 0.20347 0.2392 0.21643 C 0.23802 0.21898 0.23698 0.22176 0.2362 0.22453 C 0.23451 0.23102 0.23164 0.24398 0.23164 0.24421 C 0.23138 0.24745 0.23125 0.25116 0.23086 0.25486 C 0.22852 0.27592 0.228 0.26342 0.21185 0.25208 C 0.2073 0.24537 0.20365 0.23541 0.19805 0.23148 C 0.19558 0.22986 0.19245 0.23356 0.1905 0.23703 C 0.18737 0.24236 0.18594 0.24977 0.1836 0.25625 C 0.18282 0.25856 0.18217 0.26065 0.18138 0.26296 C 0.1806 0.26528 0.18021 0.26805 0.17917 0.26991 L 0.17592 0.27546 C 0.17136 0.26944 0.16615 0.26481 0.16237 0.25764 C 0.16198 0.25694 0.15287 0.22754 0.15 0.22453 C 0.13985 0.21481 0.12917 0.21458 0.1181 0.21227 C 0.11589 0.21134 0.11315 0.20717 0.11133 0.20949 C 0.10821 0.21366 0.10743 0.22129 0.10586 0.22754 C 0.10547 0.2294 0.103 0.2493 0.10287 0.25069 C 0.10248 0.25324 0.103 0.25671 0.10209 0.25903 C 0.10131 0.26088 0.09961 0.26065 0.09831 0.26157 C 0.09167 0.25671 0.08503 0.25185 0.07852 0.24653 C 0.07657 0.24514 0.07513 0.24236 0.07318 0.2412 C 0.05886 0.23217 0.05261 0.2331 0.03659 0.23032 C 0.03451 0.23148 0.0323 0.23217 0.03047 0.23426 C 0.02331 0.24236 0.02136 0.24861 0.01602 0.26041 C 0.01224 0.28403 0.01302 0.27407 0.01211 0.29745 C 0.01185 0.30509 0.01446 0.31481 0.01133 0.3206 C 0.00756 0.32801 0.00078 0.32708 -0.00455 0.33009 C -0.00547 0.33565 -0.00677 0.34097 -0.00755 0.34653 C -0.01028 0.36713 -0.00937 0.39143 -0.00833 0.41111 C -0.00807 0.41435 -0.00651 0.41713 -0.00599 0.4206 C 0.00404 0.49004 -0.00416 0.44444 0.00078 0.47129 C -0.00026 0.47453 -0.00156 0.47754 -0.00221 0.48078 C -0.00286 0.48379 -0.00338 0.4875 -0.00299 0.49051 C -0.00182 0.4993 0.00196 0.50046 0.00612 0.50278 C 0.00886 0.5044 0.01172 0.50509 0.01459 0.50694 C 0.01719 0.50879 0.01953 0.5118 0.02214 0.51389 C 0.02383 0.51504 0.02565 0.51551 0.02748 0.51666 C 0.03086 0.51898 0.03399 0.52176 0.03737 0.52453 C 0.03815 0.52685 0.03907 0.52916 0.03972 0.53171 C 0.04271 0.54236 0.04493 0.55486 0.04727 0.56574 C 0.04753 0.56921 0.04779 0.57222 0.04805 0.57546 C 0.04831 0.57801 0.04883 0.58078 0.04883 0.58379 C 0.04883 0.59004 0.04831 0.59653 0.04805 0.60278 C 0.04779 0.60602 0.04545 0.6125 0.04727 0.6125 C 0.05013 0.6125 0.05131 0.6044 0.05404 0.60278 C 0.05847 0.60023 0.06328 0.60092 0.06784 0.6 C 0.06993 0.60231 0.07227 0.6037 0.07396 0.60694 C 0.08555 0.63032 0.08529 0.63171 0.09076 0.65347 C 0.09089 0.65578 0.0931 0.67523 0.09297 0.67963 C 0.09284 0.68773 0.09115 0.7125 0.09141 0.70416 C 0.0931 0.66319 0.08737 0.65208 0.09974 0.63148 C 0.10065 0.63009 0.1017 0.6294 0.10287 0.62893 C 0.10508 0.62801 0.10756 0.62801 0.10977 0.62754 C 0.11381 0.6294 0.11797 0.63009 0.12188 0.63287 C 0.12618 0.63588 0.13021 0.64583 0.13334 0.65092 C 0.13555 0.65393 0.14024 0.65903 0.14024 0.65926 C 0.14128 0.65578 0.14258 0.65301 0.14323 0.6493 C 0.15105 0.60602 0.14779 0.61666 0.15235 0.57801 C 0.15313 0.57129 0.15482 0.56458 0.15547 0.55764 C 0.15964 0.51828 0.15495 0.51944 0.16537 0.49444 C 0.16615 0.49282 0.16732 0.4919 0.16836 0.49051 C 0.17019 0.49583 0.17227 0.50116 0.1737 0.50694 C 0.17578 0.51574 0.17917 0.53426 0.17917 0.53449 C 0.17943 0.53912 0.17787 0.54583 0.17982 0.5493 C 0.18151 0.55231 0.18008 0.5412 0.1806 0.53703 C 0.18438 0.51041 0.1862 0.49953 0.19727 0.4794 C 0.20222 0.47083 0.22084 0.44166 0.23086 0.43565 C 0.23776 0.43125 0.24506 0.43009 0.25222 0.42731 C 0.26237 0.43449 0.25847 0.42824 0.26211 0.45625 C 0.26276 0.4618 0.26355 0.47268 0.26355 0.47291 C 0.26615 0.46435 0.2681 0.45555 0.27136 0.44815 C 0.27409 0.44097 0.27748 0.43449 0.28112 0.4287 C 0.29375 0.40995 0.29987 0.40278 0.31003 0.39028 C 0.31407 0.39328 0.31927 0.39328 0.32227 0.39861 C 0.32592 0.40509 0.32592 0.43495 0.32618 0.4412 C 0.33412 0.42384 0.33802 0.41389 0.34896 0.39861 C 0.35287 0.39328 0.3573 0.38866 0.36185 0.38495 C 0.36511 0.38241 0.36849 0.38125 0.37188 0.37963 C 0.37435 0.38102 0.37709 0.38148 0.37943 0.38356 C 0.3819 0.38588 0.38451 0.38889 0.38633 0.39328 C 0.38907 0.39953 0.39115 0.41435 0.39245 0.42199 C 0.39271 0.42569 0.39493 0.43102 0.39323 0.4331 C 0.38802 0.43796 0.38138 0.43588 0.37565 0.43842 C 0.37344 0.43935 0.37162 0.4419 0.36953 0.44375 C 0.36784 0.44768 0.36563 0.45069 0.3642 0.45486 C 0.36328 0.4581 0.36276 0.46203 0.36276 0.46574 C 0.36185 0.51921 0.36237 0.4956 0.36576 0.53032 C 0.36615 0.53426 0.36602 0.53842 0.36654 0.54259 C 0.36758 0.55046 0.36901 0.5581 0.37032 0.56574 C 0.37097 0.57014 0.375 0.57847 0.37253 0.57801 C 0.36758 0.57754 0.3642 0.56852 0.35964 0.56435 C 0.35664 0.5618 0.35052 0.55903 0.35052 0.55926 L 0.33828 0.57129 C 0.33568 0.57407 0.33295 0.57592 0.3306 0.5794 C 0.32904 0.58217 0.328 0.58565 0.32683 0.58912 C 0.32618 0.5912 0.32578 0.59352 0.32539 0.59606 C 0.32266 0.60926 0.32006 0.62893 0.31927 0.63981 C 0.31901 0.64352 0.31888 0.64699 0.31849 0.65092 C 0.3181 0.65532 0.31706 0.66458 0.31706 0.66481 C 0.32019 0.71967 0.31185 0.70416 0.32683 0.7 C 0.33086 0.69884 0.3349 0.69907 0.33894 0.69861 C 0.34545 0.69953 0.35183 0.69907 0.35808 0.70139 C 0.3655 0.70416 0.3668 0.71389 0.3711 0.72338 C 0.3737 0.72893 0.3767 0.73449 0.37943 0.73981 C 0.37969 0.7412 0.37982 0.74514 0.38021 0.74375 C 0.38151 0.73935 0.38138 0.73379 0.38243 0.7287 C 0.38399 0.72153 0.38542 0.71366 0.38789 0.70694 C 0.38946 0.70208 0.3918 0.69838 0.39388 0.69467 C 0.40144 0.68102 0.39935 0.68356 0.40534 0.67824 L 0.41602 0.67963 C 0.41862 0.68148 0.42214 0.69028 0.42214 0.69051 C 0.42409 0.68356 0.42631 0.67685 0.42813 0.66991 C 0.43217 0.65463 0.43282 0.63472 0.43972 0.62338 C 0.44297 0.61782 0.44597 0.6118 0.44948 0.60694 C 0.45769 0.59583 0.46446 0.57639 0.47461 0.57546 L 0.48763 0.57407 C 0.48868 0.57847 0.48881 0.5912 0.49063 0.58773 C 0.49336 0.58287 0.49089 0.57407 0.49141 0.56713 C 0.49245 0.55578 0.49284 0.54375 0.49519 0.53287 C 0.50235 0.50092 0.50651 0.50208 0.51953 0.48078 C 0.52891 0.4662 0.52266 0.46967 0.53112 0.46713 C 0.53282 0.47453 0.53503 0.48148 0.53633 0.48912 C 0.53711 0.49305 0.53503 0.50023 0.53711 0.50162 C 0.54219 0.50463 0.54779 0.50069 0.55313 0.50023 C 0.553 0.50787 0.55352 0.51597 0.55248 0.52338 C 0.55118 0.53217 0.54779 0.53935 0.54623 0.54791 C 0.54493 0.55509 0.54467 0.5625 0.54401 0.56991 C 0.54427 0.58078 0.54427 0.5919 0.54467 0.60278 C 0.5448 0.60555 0.54532 0.6081 0.54545 0.61111 C 0.54662 0.62893 0.54753 0.64653 0.5487 0.66458 C 0.55078 0.65694 0.55261 0.6412 0.55925 0.63981 C 0.56211 0.63935 0.56485 0.64166 0.56758 0.64259 C 0.56862 0.64467 0.57006 0.64653 0.57058 0.6493 C 0.57136 0.65254 0.57136 0.65578 0.57136 0.65903 C 0.57201 0.68449 0.57123 0.71018 0.57227 0.73565 C 0.5724 0.74074 0.57383 0.74583 0.57448 0.75069 C 0.57474 0.75486 0.57487 0.75903 0.57526 0.76319 C 0.57565 0.76643 0.57683 0.77268 0.57683 0.77291 L 0.57683 0.77268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20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898" y="3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5000"/>
                            </p:stCondLst>
                            <p:childTnLst>
                              <p:par>
                                <p:cTn id="20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9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32D6C357-622B-4B21-8595-A2CC7F527906}"/>
</file>

<file path=customXml/itemProps2.xml><?xml version="1.0" encoding="utf-8"?>
<ds:datastoreItem xmlns:ds="http://schemas.openxmlformats.org/officeDocument/2006/customXml" ds:itemID="{248D68E9-3EBC-4134-983A-288AE33AD764}"/>
</file>

<file path=customXml/itemProps3.xml><?xml version="1.0" encoding="utf-8"?>
<ds:datastoreItem xmlns:ds="http://schemas.openxmlformats.org/officeDocument/2006/customXml" ds:itemID="{CAB6994D-E2BB-494A-AB35-D4D83C34A164}"/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5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2</cp:revision>
  <dcterms:created xsi:type="dcterms:W3CDTF">2025-11-12T19:55:44Z</dcterms:created>
  <dcterms:modified xsi:type="dcterms:W3CDTF">2025-11-12T20:41:16Z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