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D63DA-5F94-60DB-C8C9-F173AB55BA5F}" v="24" dt="2025-11-12T23:03:04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02ED63DA-5F94-60DB-C8C9-F173AB55BA5F}"/>
    <pc:docChg chg="modSld">
      <pc:chgData name="somovaasya3" userId="S::somovaasya3_gmail.com#ext#@slideedu.onmicrosoft.com::05b36399-d501-4a7b-87fd-615099445ab5" providerId="AD" clId="Web-{02ED63DA-5F94-60DB-C8C9-F173AB55BA5F}" dt="2025-11-12T23:03:04.666" v="22" actId="1076"/>
      <pc:docMkLst>
        <pc:docMk/>
      </pc:docMkLst>
      <pc:sldChg chg="modSp">
        <pc:chgData name="somovaasya3" userId="S::somovaasya3_gmail.com#ext#@slideedu.onmicrosoft.com::05b36399-d501-4a7b-87fd-615099445ab5" providerId="AD" clId="Web-{02ED63DA-5F94-60DB-C8C9-F173AB55BA5F}" dt="2025-11-12T23:03:04.666" v="22" actId="1076"/>
        <pc:sldMkLst>
          <pc:docMk/>
          <pc:sldMk cId="1450751013" sldId="258"/>
        </pc:sldMkLst>
        <pc:spChg chg="mod">
          <ac:chgData name="somovaasya3" userId="S::somovaasya3_gmail.com#ext#@slideedu.onmicrosoft.com::05b36399-d501-4a7b-87fd-615099445ab5" providerId="AD" clId="Web-{02ED63DA-5F94-60DB-C8C9-F173AB55BA5F}" dt="2025-11-12T23:02:37.728" v="5" actId="14100"/>
          <ac:spMkLst>
            <pc:docMk/>
            <pc:sldMk cId="1450751013" sldId="258"/>
            <ac:spMk id="48" creationId="{00000000-0000-0000-0000-000000000000}"/>
          </ac:spMkLst>
        </pc:spChg>
        <pc:picChg chg="mod">
          <ac:chgData name="somovaasya3" userId="S::somovaasya3_gmail.com#ext#@slideedu.onmicrosoft.com::05b36399-d501-4a7b-87fd-615099445ab5" providerId="AD" clId="Web-{02ED63DA-5F94-60DB-C8C9-F173AB55BA5F}" dt="2025-11-12T23:02:37.806" v="8" actId="14100"/>
          <ac:picMkLst>
            <pc:docMk/>
            <pc:sldMk cId="1450751013" sldId="258"/>
            <ac:picMk id="5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853" v="10" actId="14100"/>
          <ac:picMkLst>
            <pc:docMk/>
            <pc:sldMk cId="1450751013" sldId="258"/>
            <ac:picMk id="53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884" v="11" actId="14100"/>
          <ac:picMkLst>
            <pc:docMk/>
            <pc:sldMk cId="1450751013" sldId="258"/>
            <ac:picMk id="54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946" v="14" actId="14100"/>
          <ac:picMkLst>
            <pc:docMk/>
            <pc:sldMk cId="1450751013" sldId="258"/>
            <ac:picMk id="56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978" v="15" actId="14100"/>
          <ac:picMkLst>
            <pc:docMk/>
            <pc:sldMk cId="1450751013" sldId="258"/>
            <ac:picMk id="57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8.025" v="17" actId="14100"/>
          <ac:picMkLst>
            <pc:docMk/>
            <pc:sldMk cId="1450751013" sldId="258"/>
            <ac:picMk id="5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43.040" v="18" actId="1076"/>
          <ac:picMkLst>
            <pc:docMk/>
            <pc:sldMk cId="1450751013" sldId="258"/>
            <ac:picMk id="68" creationId="{5684F0BA-3709-F069-A555-3C47A7C2F09D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993" v="16" actId="14100"/>
          <ac:picMkLst>
            <pc:docMk/>
            <pc:sldMk cId="1450751013" sldId="258"/>
            <ac:picMk id="10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931" v="13" actId="14100"/>
          <ac:picMkLst>
            <pc:docMk/>
            <pc:sldMk cId="1450751013" sldId="258"/>
            <ac:picMk id="109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3:04.666" v="22" actId="1076"/>
          <ac:picMkLst>
            <pc:docMk/>
            <pc:sldMk cId="1450751013" sldId="258"/>
            <ac:picMk id="110" creationId="{24C1F2D2-5991-8B79-F05F-B70CF512F515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900" v="12" actId="14100"/>
          <ac:picMkLst>
            <pc:docMk/>
            <pc:sldMk cId="1450751013" sldId="258"/>
            <ac:picMk id="111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759" v="6" actId="14100"/>
          <ac:picMkLst>
            <pc:docMk/>
            <pc:sldMk cId="1450751013" sldId="258"/>
            <ac:picMk id="11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821" v="9" actId="14100"/>
          <ac:picMkLst>
            <pc:docMk/>
            <pc:sldMk cId="1450751013" sldId="258"/>
            <ac:picMk id="113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02ED63DA-5F94-60DB-C8C9-F173AB55BA5F}" dt="2025-11-12T23:02:37.775" v="7" actId="14100"/>
          <ac:picMkLst>
            <pc:docMk/>
            <pc:sldMk cId="1450751013" sldId="258"/>
            <ac:picMk id="114" creationId="{00000000-0000-0000-0000-000000000000}"/>
          </ac:picMkLst>
        </pc:picChg>
      </pc:sldChg>
    </pc:docChg>
  </pc:docChgLst>
  <pc:docChgLst>
    <pc:chgData clId="Web-{02ED63DA-5F94-60DB-C8C9-F173AB55BA5F}"/>
    <pc:docChg chg="modSld">
      <pc:chgData name="" userId="" providerId="" clId="Web-{02ED63DA-5F94-60DB-C8C9-F173AB55BA5F}" dt="2025-11-12T23:02:13.555" v="0" actId="1076"/>
      <pc:docMkLst>
        <pc:docMk/>
      </pc:docMkLst>
      <pc:sldChg chg="modSp">
        <pc:chgData name="" userId="" providerId="" clId="Web-{02ED63DA-5F94-60DB-C8C9-F173AB55BA5F}" dt="2025-11-12T23:02:13.555" v="0" actId="1076"/>
        <pc:sldMkLst>
          <pc:docMk/>
          <pc:sldMk cId="1450751013" sldId="258"/>
        </pc:sldMkLst>
        <pc:picChg chg="mod">
          <ac:chgData name="" userId="" providerId="" clId="Web-{02ED63DA-5F94-60DB-C8C9-F173AB55BA5F}" dt="2025-11-12T23:02:13.555" v="0" actId="1076"/>
          <ac:picMkLst>
            <pc:docMk/>
            <pc:sldMk cId="1450751013" sldId="258"/>
            <ac:picMk id="51" creationId="{53CAED95-7F78-508B-3A3F-51CB16CAA73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9" Type="http://schemas.openxmlformats.org/officeDocument/2006/relationships/image" Target="../media/image21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0" Type="http://schemas.openxmlformats.org/officeDocument/2006/relationships/image" Target="../media/image15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6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73233" y="571422"/>
            <a:ext cx="1289711" cy="595135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14356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32" y="534630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07996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62" y="441071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54" y="5340409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17" y="4414194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47" y="2621031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02" y="176358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15" y="2602559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27" y="1754453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407" y="841218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80" y="836081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8482"/>
            <a:ext cx="1189743" cy="1121477"/>
            <a:chOff x="2849532" y="5647067"/>
            <a:chExt cx="1189743" cy="112147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7798" y="5647067"/>
              <a:ext cx="1121477" cy="1121477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6499"/>
            <a:ext cx="1132464" cy="1057526"/>
            <a:chOff x="5306242" y="1497692"/>
            <a:chExt cx="1132464" cy="105752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9481" y="1497692"/>
              <a:ext cx="1057526" cy="105752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5511" y="2531760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968157"/>
            <a:chOff x="6534597" y="5650481"/>
            <a:chExt cx="1132464" cy="96815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8025" y="5765401"/>
              <a:ext cx="697782" cy="785005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536257"/>
            <a:ext cx="1153033" cy="1102225"/>
            <a:chOff x="5306242" y="4542119"/>
            <a:chExt cx="1153033" cy="1102225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7050" y="4542119"/>
              <a:ext cx="1102225" cy="1102225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89" y="3715678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48" y="5867118"/>
            <a:ext cx="832292" cy="720002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55797" y="5613400"/>
            <a:ext cx="1132464" cy="1013970"/>
            <a:chOff x="5555797" y="5613400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685" y="5613400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5" y="1635012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97212D-B769-4878-800B-918112C5F17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8FA2AFD-D3B3-4E04-A23B-5B4A23A156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FCE388-A65C-4798-89D4-82204EE69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Тема Office</vt:lpstr>
      <vt:lpstr>1_Тема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2025-11-12T23:03:04Z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