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29A7B5-B4E8-AD71-9AC8-4F8462CAFBFD}" v="43" dt="2025-11-12T22:51:45.0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EF29A7B5-B4E8-AD71-9AC8-4F8462CAFBFD}"/>
    <pc:docChg chg="modSld">
      <pc:chgData name="somovaasya3" userId="S::somovaasya3_gmail.com#ext#@slideedu.onmicrosoft.com::05b36399-d501-4a7b-87fd-615099445ab5" providerId="AD" clId="Web-{EF29A7B5-B4E8-AD71-9AC8-4F8462CAFBFD}" dt="2025-11-12T22:51:45.046" v="41" actId="1076"/>
      <pc:docMkLst>
        <pc:docMk/>
      </pc:docMkLst>
      <pc:sldChg chg="modSp">
        <pc:chgData name="somovaasya3" userId="S::somovaasya3_gmail.com#ext#@slideedu.onmicrosoft.com::05b36399-d501-4a7b-87fd-615099445ab5" providerId="AD" clId="Web-{EF29A7B5-B4E8-AD71-9AC8-4F8462CAFBFD}" dt="2025-11-12T22:51:45.046" v="41" actId="1076"/>
        <pc:sldMkLst>
          <pc:docMk/>
          <pc:sldMk cId="2187122936" sldId="256"/>
        </pc:sldMkLst>
        <pc:spChg chg="mod">
          <ac:chgData name="somovaasya3" userId="S::somovaasya3_gmail.com#ext#@slideedu.onmicrosoft.com::05b36399-d501-4a7b-87fd-615099445ab5" providerId="AD" clId="Web-{EF29A7B5-B4E8-AD71-9AC8-4F8462CAFBFD}" dt="2025-11-12T22:51:33.874" v="29" actId="1076"/>
          <ac:spMkLst>
            <pc:docMk/>
            <pc:sldMk cId="2187122936" sldId="256"/>
            <ac:spMk id="16" creationId="{1A709A1F-6076-8C7D-BAB7-FBDC6DD5260D}"/>
          </ac:spMkLst>
        </pc:spChg>
        <pc:grpChg chg="mod">
          <ac:chgData name="somovaasya3" userId="S::somovaasya3_gmail.com#ext#@slideedu.onmicrosoft.com::05b36399-d501-4a7b-87fd-615099445ab5" providerId="AD" clId="Web-{EF29A7B5-B4E8-AD71-9AC8-4F8462CAFBFD}" dt="2025-11-12T22:51:33.968" v="34" actId="1076"/>
          <ac:grpSpMkLst>
            <pc:docMk/>
            <pc:sldMk cId="2187122936" sldId="256"/>
            <ac:grpSpMk id="30" creationId="{BFD1C70A-922D-70E0-9490-78495D904398}"/>
          </ac:grpSpMkLst>
        </pc:grpChg>
        <pc:grpChg chg="mod">
          <ac:chgData name="somovaasya3" userId="S::somovaasya3_gmail.com#ext#@slideedu.onmicrosoft.com::05b36399-d501-4a7b-87fd-615099445ab5" providerId="AD" clId="Web-{EF29A7B5-B4E8-AD71-9AC8-4F8462CAFBFD}" dt="2025-11-12T22:51:33.984" v="35" actId="1076"/>
          <ac:grpSpMkLst>
            <pc:docMk/>
            <pc:sldMk cId="2187122936" sldId="256"/>
            <ac:grpSpMk id="35" creationId="{D71C6D40-A186-C46F-1534-E75B2EAB6EE0}"/>
          </ac:grpSpMkLst>
        </pc:grpChg>
        <pc:grpChg chg="mod">
          <ac:chgData name="somovaasya3" userId="S::somovaasya3_gmail.com#ext#@slideedu.onmicrosoft.com::05b36399-d501-4a7b-87fd-615099445ab5" providerId="AD" clId="Web-{EF29A7B5-B4E8-AD71-9AC8-4F8462CAFBFD}" dt="2025-11-12T22:51:33.999" v="36" actId="1076"/>
          <ac:grpSpMkLst>
            <pc:docMk/>
            <pc:sldMk cId="2187122936" sldId="256"/>
            <ac:grpSpMk id="38" creationId="{C4E25A1E-FB12-61B9-BBD6-C0F0517F5FC1}"/>
          </ac:grpSpMkLst>
        </pc:grpChg>
        <pc:grpChg chg="mod">
          <ac:chgData name="somovaasya3" userId="S::somovaasya3_gmail.com#ext#@slideedu.onmicrosoft.com::05b36399-d501-4a7b-87fd-615099445ab5" providerId="AD" clId="Web-{EF29A7B5-B4E8-AD71-9AC8-4F8462CAFBFD}" dt="2025-11-12T22:51:34.015" v="37" actId="1076"/>
          <ac:grpSpMkLst>
            <pc:docMk/>
            <pc:sldMk cId="2187122936" sldId="256"/>
            <ac:grpSpMk id="41" creationId="{89DD3010-AB03-BB51-FAD3-B6B4860FA61D}"/>
          </ac:grpSpMkLst>
        </pc:grpChg>
        <pc:picChg chg="mod modCrop">
          <ac:chgData name="somovaasya3" userId="S::somovaasya3_gmail.com#ext#@slideedu.onmicrosoft.com::05b36399-d501-4a7b-87fd-615099445ab5" providerId="AD" clId="Web-{EF29A7B5-B4E8-AD71-9AC8-4F8462CAFBFD}" dt="2025-11-12T22:51:45.046" v="41" actId="1076"/>
          <ac:picMkLst>
            <pc:docMk/>
            <pc:sldMk cId="2187122936" sldId="256"/>
            <ac:picMk id="5" creationId="{9B959920-48A8-8843-7EBD-ECFAA0FAA137}"/>
          </ac:picMkLst>
        </pc:picChg>
        <pc:picChg chg="mod">
          <ac:chgData name="somovaasya3" userId="S::somovaasya3_gmail.com#ext#@slideedu.onmicrosoft.com::05b36399-d501-4a7b-87fd-615099445ab5" providerId="AD" clId="Web-{EF29A7B5-B4E8-AD71-9AC8-4F8462CAFBFD}" dt="2025-11-12T22:51:41.655" v="40" actId="14100"/>
          <ac:picMkLst>
            <pc:docMk/>
            <pc:sldMk cId="2187122936" sldId="256"/>
            <ac:picMk id="7" creationId="{EEDE9B0E-CFF4-1C99-B5C1-4758A741D585}"/>
          </ac:picMkLst>
        </pc:picChg>
        <pc:picChg chg="mod">
          <ac:chgData name="somovaasya3" userId="S::somovaasya3_gmail.com#ext#@slideedu.onmicrosoft.com::05b36399-d501-4a7b-87fd-615099445ab5" providerId="AD" clId="Web-{EF29A7B5-B4E8-AD71-9AC8-4F8462CAFBFD}" dt="2025-11-12T22:51:37.905" v="39" actId="1076"/>
          <ac:picMkLst>
            <pc:docMk/>
            <pc:sldMk cId="2187122936" sldId="256"/>
            <ac:picMk id="9" creationId="{1C48538A-96BB-C408-8F74-CC59C37DFCAD}"/>
          </ac:picMkLst>
        </pc:picChg>
        <pc:picChg chg="mod">
          <ac:chgData name="somovaasya3" userId="S::somovaasya3_gmail.com#ext#@slideedu.onmicrosoft.com::05b36399-d501-4a7b-87fd-615099445ab5" providerId="AD" clId="Web-{EF29A7B5-B4E8-AD71-9AC8-4F8462CAFBFD}" dt="2025-11-12T22:51:33.905" v="31" actId="1076"/>
          <ac:picMkLst>
            <pc:docMk/>
            <pc:sldMk cId="2187122936" sldId="256"/>
            <ac:picMk id="11" creationId="{02D92247-27E1-E179-D39F-7C7805EC4CEE}"/>
          </ac:picMkLst>
        </pc:picChg>
        <pc:picChg chg="mod">
          <ac:chgData name="somovaasya3" userId="S::somovaasya3_gmail.com#ext#@slideedu.onmicrosoft.com::05b36399-d501-4a7b-87fd-615099445ab5" providerId="AD" clId="Web-{EF29A7B5-B4E8-AD71-9AC8-4F8462CAFBFD}" dt="2025-11-12T22:51:33.890" v="30" actId="1076"/>
          <ac:picMkLst>
            <pc:docMk/>
            <pc:sldMk cId="2187122936" sldId="256"/>
            <ac:picMk id="15" creationId="{8F9C8965-E048-228C-F623-F0C4F68544D5}"/>
          </ac:picMkLst>
        </pc:picChg>
        <pc:picChg chg="mod">
          <ac:chgData name="somovaasya3" userId="S::somovaasya3_gmail.com#ext#@slideedu.onmicrosoft.com::05b36399-d501-4a7b-87fd-615099445ab5" providerId="AD" clId="Web-{EF29A7B5-B4E8-AD71-9AC8-4F8462CAFBFD}" dt="2025-11-12T22:51:33.937" v="32" actId="1076"/>
          <ac:picMkLst>
            <pc:docMk/>
            <pc:sldMk cId="2187122936" sldId="256"/>
            <ac:picMk id="18" creationId="{2AB9633A-6361-E100-21C8-4473026C790A}"/>
          </ac:picMkLst>
        </pc:picChg>
        <pc:picChg chg="mod">
          <ac:chgData name="somovaasya3" userId="S::somovaasya3_gmail.com#ext#@slideedu.onmicrosoft.com::05b36399-d501-4a7b-87fd-615099445ab5" providerId="AD" clId="Web-{EF29A7B5-B4E8-AD71-9AC8-4F8462CAFBFD}" dt="2025-11-12T22:51:33.952" v="33" actId="1076"/>
          <ac:picMkLst>
            <pc:docMk/>
            <pc:sldMk cId="2187122936" sldId="256"/>
            <ac:picMk id="20" creationId="{2C9CBD6F-5E6E-42EC-AEEF-FC5D82C541BA}"/>
          </ac:picMkLst>
        </pc:picChg>
        <pc:picChg chg="mod">
          <ac:chgData name="somovaasya3" userId="S::somovaasya3_gmail.com#ext#@slideedu.onmicrosoft.com::05b36399-d501-4a7b-87fd-615099445ab5" providerId="AD" clId="Web-{EF29A7B5-B4E8-AD71-9AC8-4F8462CAFBFD}" dt="2025-11-12T22:50:37.803" v="10" actId="1076"/>
          <ac:picMkLst>
            <pc:docMk/>
            <pc:sldMk cId="2187122936" sldId="256"/>
            <ac:picMk id="29" creationId="{DB477D96-6F19-EAF5-1597-3CF898663A61}"/>
          </ac:picMkLst>
        </pc:picChg>
        <pc:picChg chg="mod">
          <ac:chgData name="somovaasya3" userId="S::somovaasya3_gmail.com#ext#@slideedu.onmicrosoft.com::05b36399-d501-4a7b-87fd-615099445ab5" providerId="AD" clId="Web-{EF29A7B5-B4E8-AD71-9AC8-4F8462CAFBFD}" dt="2025-11-12T22:50:30.240" v="8" actId="1076"/>
          <ac:picMkLst>
            <pc:docMk/>
            <pc:sldMk cId="2187122936" sldId="256"/>
            <ac:picMk id="37" creationId="{F6C01451-CF8F-2623-6491-EDF523945FF0}"/>
          </ac:picMkLst>
        </pc:picChg>
        <pc:picChg chg="mod">
          <ac:chgData name="somovaasya3" userId="S::somovaasya3_gmail.com#ext#@slideedu.onmicrosoft.com::05b36399-d501-4a7b-87fd-615099445ab5" providerId="AD" clId="Web-{EF29A7B5-B4E8-AD71-9AC8-4F8462CAFBFD}" dt="2025-11-12T22:51:34.046" v="38" actId="1076"/>
          <ac:picMkLst>
            <pc:docMk/>
            <pc:sldMk cId="2187122936" sldId="256"/>
            <ac:picMk id="43" creationId="{E7E6A18C-8022-D0E5-B83C-74E54A24828A}"/>
          </ac:picMkLst>
        </pc:picChg>
      </pc:sldChg>
    </pc:docChg>
  </pc:docChgLst>
  <pc:docChgLst>
    <pc:chgData clId="Web-{EF29A7B5-B4E8-AD71-9AC8-4F8462CAFBFD}"/>
    <pc:docChg chg="modSld">
      <pc:chgData name="" userId="" providerId="" clId="Web-{EF29A7B5-B4E8-AD71-9AC8-4F8462CAFBFD}" dt="2025-11-12T22:49:47.037" v="0" actId="1076"/>
      <pc:docMkLst>
        <pc:docMk/>
      </pc:docMkLst>
      <pc:sldChg chg="modSp">
        <pc:chgData name="" userId="" providerId="" clId="Web-{EF29A7B5-B4E8-AD71-9AC8-4F8462CAFBFD}" dt="2025-11-12T22:49:47.037" v="0" actId="1076"/>
        <pc:sldMkLst>
          <pc:docMk/>
          <pc:sldMk cId="2187122936" sldId="256"/>
        </pc:sldMkLst>
        <pc:grpChg chg="mod">
          <ac:chgData name="" userId="" providerId="" clId="Web-{EF29A7B5-B4E8-AD71-9AC8-4F8462CAFBFD}" dt="2025-11-12T22:49:47.037" v="0" actId="1076"/>
          <ac:grpSpMkLst>
            <pc:docMk/>
            <pc:sldMk cId="2187122936" sldId="256"/>
            <ac:grpSpMk id="41" creationId="{89DD3010-AB03-BB51-FAD3-B6B4860FA61D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FEFD0-4580-A8C1-FD2E-6F17D40E1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DD42D6-1C0A-0EF0-D329-98B79FF2D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C6242-2011-2BBA-DF64-783EC5FB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7B28A-DB5F-9C9B-597F-DE7022EF8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67465D-95A9-25B1-B3E3-D13ED7E2C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435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5BAEF-90A8-6214-F960-15F793C8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7BC4B-90E6-C348-3558-0ED68D6CF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54FFF-752E-B294-E96A-BC38505C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6C34C-DF93-C144-BC7D-EC5EC7D0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BE2E8A-2578-7B4F-CA74-5B25BE61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862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3AC4A8-0F15-B866-613E-917BC0D4A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A7C4FA-A74D-20F4-6257-D2F10348B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A29A36-CA8C-A5F7-C356-CDE130955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CEC8EB-DDD3-258A-811C-D79BF854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99F5FD-0D28-E085-003E-0473F771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84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E3EDD-5E74-0772-D8A2-E6522CB1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EC3B3-4298-96E4-D6EC-85DC24D20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DD2FBE-2677-AB5B-C592-4AA95CC2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402BE-7C0D-7B80-88B5-665419AD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87A5D4-F68C-6E1B-8124-A804DB4E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33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8FA1C-E33D-09FA-E487-9D6F24F1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1D021E-7421-2875-BFB8-FEA5DA7DC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2B6254-7B51-A261-E376-038840CF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E34E50-BB00-1F90-DF7A-1ED4F72D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EB0D9C-3C3B-53CB-457C-5FBC66FB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00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6BA53-FFED-697E-6C07-6C4213FB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6B203D-ECBD-30EE-818B-C2BC9C0DD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7709BF-2555-4D26-DA36-64D78CBE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D64F88-44B5-FC83-A627-51B53449C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E663A-386A-AF17-A0C5-F10A1A168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EE3BC1-0444-F1DA-B7B6-0C5667133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20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61FA9-9449-F04A-F70A-57927F32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F62396-0992-A1A4-A1BE-D084B11B1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723C69-1B78-0CA8-8FE5-643C2DAC1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DAA90B0-E340-B349-AED9-5717EC0CB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3C9E18-B845-92AB-A288-CC2B69691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B88A97-69A9-3C2A-3D17-57291530A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73789F-7D99-F242-1AE1-4DD646F54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C49C13-7943-9480-876E-8F356758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25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FC22D-3FDF-EB10-E86B-B34BCB567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DA5678-9110-6B58-87F7-30901B2A8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F8E764-13FC-702C-0CCB-C8AD618F8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CE7362-4D45-D4C3-B4F1-7035A898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45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FB97184-223F-2355-8AF9-E103CC01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480ABE-E6C3-B7FC-74F6-254C5AAD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F20E60-BDC0-CCFF-1718-4C1CB6DA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61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54D67-68BA-7A4E-52C3-CE19A6E3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A6607-F389-3D87-1209-7C737032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557B57-4D9D-8100-C877-C57056B38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85BB84-9D1A-C328-F272-CFFE45A9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8D93D-0FD9-910D-D5E2-7734DD396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E784E6-F86A-90E3-3FB2-91352883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5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3BEF5-66D1-5795-B804-CC672D3F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DE7EC6-FD36-1F4B-7788-063AF84F9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7F7898-8C52-465F-D7CA-CB564566B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74AEC2-9991-7421-076B-E0121535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63BA1E-2D52-5E18-3660-AE62248F0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CEC8A6-1BAD-84F2-A780-5D9CD055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27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6DDA9-06DE-70D6-88FA-FE0A5F74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AB4BC-0250-EF3B-F6D6-9FDEFF9B0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47651-2CAE-3AC8-C7D7-8684C4A43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D35D6-B2BC-538A-A90F-7926E24E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AF5387-0F2C-0882-6BE8-958E6B5F0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24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ебо, дерево, детская площадка, растение">
            <a:extLst>
              <a:ext uri="{FF2B5EF4-FFF2-40B4-BE49-F238E27FC236}">
                <a16:creationId xmlns:a16="http://schemas.microsoft.com/office/drawing/2014/main" id="{9B959920-48A8-8843-7EBD-ECFAA0FAA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3839" b="-155"/>
          <a:stretch>
            <a:fillRect/>
          </a:stretch>
        </p:blipFill>
        <p:spPr>
          <a:xfrm>
            <a:off x="-157901" y="-97196"/>
            <a:ext cx="12350466" cy="7237405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EDE9B0E-CFF4-1C99-B5C1-4758A741D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4" y="151761"/>
            <a:ext cx="911862" cy="876959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C48538A-96BB-C408-8F74-CC59C37DF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19" y="3813842"/>
            <a:ext cx="2738284" cy="2738284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A709A1F-6076-8C7D-BAB7-FBDC6DD5260D}"/>
              </a:ext>
            </a:extLst>
          </p:cNvPr>
          <p:cNvSpPr/>
          <p:nvPr/>
        </p:nvSpPr>
        <p:spPr>
          <a:xfrm>
            <a:off x="1267785" y="267662"/>
            <a:ext cx="8769615" cy="6500049"/>
          </a:xfrm>
          <a:prstGeom prst="round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 descr="Изображение выглядит как графическая вставка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F9C8965-E048-228C-F623-F0C4F6854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03" y="2940706"/>
            <a:ext cx="2867742" cy="37109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графическая вставка, Мультфильм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2D92247-27E1-E179-D39F-7C7805EC4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57" y="2753889"/>
            <a:ext cx="2867743" cy="413313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кно, строительство, имущество, до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AB9633A-6361-E100-21C8-4473026C7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30" y="483568"/>
            <a:ext cx="4141043" cy="276069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рямоугольник, окно, строитель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C9CBD6F-5E6E-42EC-AEEF-FC5D82C541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41" y="134896"/>
            <a:ext cx="2944450" cy="3777672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FD1C70A-922D-70E0-9490-78495D904398}"/>
              </a:ext>
            </a:extLst>
          </p:cNvPr>
          <p:cNvGrpSpPr/>
          <p:nvPr/>
        </p:nvGrpSpPr>
        <p:grpSpPr>
          <a:xfrm>
            <a:off x="2690127" y="4154418"/>
            <a:ext cx="2123768" cy="2045109"/>
            <a:chOff x="4481050" y="4065639"/>
            <a:chExt cx="2123768" cy="2045109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1746E1BE-E268-C7F1-7BC8-372D0C5FFE88}"/>
                </a:ext>
              </a:extLst>
            </p:cNvPr>
            <p:cNvSpPr/>
            <p:nvPr/>
          </p:nvSpPr>
          <p:spPr>
            <a:xfrm>
              <a:off x="4481050" y="4065639"/>
              <a:ext cx="2123768" cy="2045109"/>
            </a:xfrm>
            <a:prstGeom prst="ellipse">
              <a:avLst/>
            </a:prstGeom>
            <a:solidFill>
              <a:schemeClr val="lt1">
                <a:alpha val="8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 descr="Изображение выглядит как рисунок, мультфильм, графическая вставка, зарисов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B477D96-6F19-EAF5-1597-3CF898663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583" y="4277083"/>
              <a:ext cx="1564832" cy="1632068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D71C6D40-A186-C46F-1534-E75B2EAB6EE0}"/>
              </a:ext>
            </a:extLst>
          </p:cNvPr>
          <p:cNvGrpSpPr/>
          <p:nvPr/>
        </p:nvGrpSpPr>
        <p:grpSpPr>
          <a:xfrm>
            <a:off x="2723745" y="878646"/>
            <a:ext cx="2123768" cy="2054848"/>
            <a:chOff x="4503174" y="747251"/>
            <a:chExt cx="2123768" cy="2054848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978FD9BC-E1A3-57A6-DFF5-2A7F026AFA18}"/>
                </a:ext>
              </a:extLst>
            </p:cNvPr>
            <p:cNvSpPr/>
            <p:nvPr/>
          </p:nvSpPr>
          <p:spPr>
            <a:xfrm>
              <a:off x="4503174" y="747251"/>
              <a:ext cx="2123768" cy="2045109"/>
            </a:xfrm>
            <a:prstGeom prst="ellipse">
              <a:avLst/>
            </a:prstGeom>
            <a:solidFill>
              <a:schemeClr val="lt1">
                <a:alpha val="8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 descr="Изображение выглядит как рисунок, графическая вставка, иллюстрация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CC21A13-ACBE-61B5-3CD5-65D28533E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671" y="786297"/>
              <a:ext cx="2015802" cy="201580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C4E25A1E-FB12-61B9-BBD6-C0F0517F5FC1}"/>
              </a:ext>
            </a:extLst>
          </p:cNvPr>
          <p:cNvGrpSpPr/>
          <p:nvPr/>
        </p:nvGrpSpPr>
        <p:grpSpPr>
          <a:xfrm>
            <a:off x="6251816" y="895597"/>
            <a:ext cx="2123768" cy="2045109"/>
            <a:chOff x="8067208" y="747251"/>
            <a:chExt cx="2123768" cy="2045109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E6AE30DF-2E68-0496-82A2-DFD8E0F8CFED}"/>
                </a:ext>
              </a:extLst>
            </p:cNvPr>
            <p:cNvSpPr/>
            <p:nvPr/>
          </p:nvSpPr>
          <p:spPr>
            <a:xfrm>
              <a:off x="8067208" y="747251"/>
              <a:ext cx="2123768" cy="2045109"/>
            </a:xfrm>
            <a:prstGeom prst="ellipse">
              <a:avLst/>
            </a:prstGeom>
            <a:solidFill>
              <a:schemeClr val="lt1">
                <a:alpha val="8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Изображение выглядит как зарисовка, иллюстрация, рисунок, Аним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6C01451-CF8F-2623-6491-EDF523945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954" y="895806"/>
              <a:ext cx="1687512" cy="1736044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9DD3010-AB03-BB51-FAD3-B6B4860FA61D}"/>
              </a:ext>
            </a:extLst>
          </p:cNvPr>
          <p:cNvGrpSpPr/>
          <p:nvPr/>
        </p:nvGrpSpPr>
        <p:grpSpPr>
          <a:xfrm>
            <a:off x="6287608" y="4255612"/>
            <a:ext cx="2123768" cy="2045109"/>
            <a:chOff x="8067208" y="4065640"/>
            <a:chExt cx="2123768" cy="2045109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3564949C-0443-9615-7F4E-F3538AD7FEEF}"/>
                </a:ext>
              </a:extLst>
            </p:cNvPr>
            <p:cNvSpPr/>
            <p:nvPr/>
          </p:nvSpPr>
          <p:spPr>
            <a:xfrm>
              <a:off x="8067208" y="4065640"/>
              <a:ext cx="2123768" cy="2045109"/>
            </a:xfrm>
            <a:prstGeom prst="ellipse">
              <a:avLst/>
            </a:prstGeom>
            <a:solidFill>
              <a:schemeClr val="lt1">
                <a:alpha val="8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Изображение выглядит как пожарный, рисунок, одежда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D180C7A-2A99-E37B-6970-6E6A70CE9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277" y="4188938"/>
              <a:ext cx="1884926" cy="1884926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эмблема, символ, трофей, золот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7E6A18C-8022-D0E5-B83C-74E54A2482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41" y="1405943"/>
            <a:ext cx="4672910" cy="46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2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EF5F3E-A329-4FD6-8F41-76D21DAC45E3}">
  <ds:schemaRefs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8b5d2fa0-204d-44d0-9490-1c032bdd05b8"/>
    <ds:schemaRef ds:uri="http://purl.org/dc/dcmitype/"/>
    <ds:schemaRef ds:uri="http://schemas.openxmlformats.org/package/2006/metadata/core-properties"/>
    <ds:schemaRef ds:uri="http://schemas.microsoft.com/office/2006/metadata/propertie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9D09DDBB-69EF-4793-8BA0-01D04F7DE8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82F68B-1505-489C-89F1-629B9D8BC5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18</cp:revision>
  <dcterms:created xsi:type="dcterms:W3CDTF">2025-11-07T17:54:48Z</dcterms:created>
  <dcterms:modified xsi:type="dcterms:W3CDTF">2025-11-12T22:51:49Z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