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AB"/>
    <a:srgbClr val="9ADB27"/>
    <a:srgbClr val="71B317"/>
    <a:srgbClr val="F1F4F9"/>
    <a:srgbClr val="DBE1EE"/>
    <a:srgbClr val="B2C0DC"/>
    <a:srgbClr val="93A7CE"/>
    <a:srgbClr val="7FC0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9" d="100"/>
          <a:sy n="79" d="100"/>
        </p:scale>
        <p:origin x="43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FEECC-C548-4978-8712-238B31A2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3B02329-61E6-4C82-A7F7-185F1C97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B0057-54C2-4FEC-94FF-75A0ED78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29858E-C0A4-4BD8-899C-DFEB2B41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F88278-C49B-48DD-9AAF-BA481035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5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8A3B-E4C6-432F-8789-F90D2D69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CF5758-377F-40D5-86C5-F42C80111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15DBE-E3EE-4207-97D8-DD77B95D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7E57CD-E913-40FE-A2E6-F2ADCD8A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8096F2-9BFC-467D-A216-A6242459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1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2FE6B85-CC6B-41CC-B878-7B6FCC8F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ADAA97-BABF-4F2E-AACF-E35C7DED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0B14EC-5063-4582-ACB5-9F65790B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644C40-DCBA-40DB-910D-3E0B302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DF46D-1DBF-4DCB-8001-B9E3ACC2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7684B-9CC2-4C0E-9F5B-F50F007E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1A87A-809D-41CB-80AD-9FD19564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B4F500-8E9F-4B53-BF4D-89E49F8C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765422-C553-4E2F-B61F-973F4CF9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1628F-C6E0-4B1B-8EEF-0B58C20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744E-3FA0-4A25-BF07-93263154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764480-698A-4606-AB9E-4C2543C0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DDA79-363D-47B5-8C64-649410D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B6DF1-962F-4119-89D8-526F9924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4964E-858B-48E5-90F7-99C4164E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0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394DB-9782-4A41-9BF3-339291B1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A963A2-1BC3-4852-805D-D516D648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9BD31C-8B2E-4C12-8DF0-EEB93A2F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F7F4F3-4BC1-4C3B-837D-1E9C4EB2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E193A4-8F77-499D-905E-4BC3ECFB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94AD60-1572-47EF-8AA5-F1706B09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F429-64D0-430A-B48C-FA8DF3F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C900BD-B731-4A14-A64F-84570959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400907-2FB4-4529-9608-E5F3F006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21961A-EB69-4600-BFB6-6B03874C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F28BF46-8E2C-471D-979C-E3412B46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9634316-A27D-4896-828F-7281785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FCD4E8E-A61F-48E4-B880-C2D3F21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2CEFB5-9913-4613-A200-FCF6529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8589-1184-40F8-86C2-05A28D36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718C4B2-A3EF-4A1F-99F3-5027BC9B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541E32A-8615-4624-AE36-A60DA6ED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FEAB41-5927-49D2-81F3-24F5B99E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2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76E1EDA-068A-4B26-BF6E-BA6786F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D81BE9-0479-4781-8029-226EF32B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D2C696-F911-45DD-8681-404DEB7E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81352-06B3-4795-8F81-502DFC2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5B531B-4ACA-4D90-9089-2C93795D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211C70-9C67-49F1-9D91-EA472077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5B5C3-65F4-4075-B52C-F66BDB03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A8CE5-F752-45FB-869B-E31AF99D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E32C7C-A5C4-45F1-AEE9-43D9FD15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15AF-7512-4734-AAE6-A4E90C2D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3168A1-4654-4C7B-BA76-05555B6E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5FE74D-6707-42FA-BD86-0903626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19CF9D-913A-4D01-ABF7-AC920E02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42DAEA-8673-40D0-8977-6C89D470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DF3B22-525E-4121-96EC-BA0DF1C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586FCD5-1559-4938-BF68-D332222B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E412BD-08F4-4BEE-B79B-95A550A2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482DE3-4934-462A-98BC-F532A21E1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4ED03A-3F94-4AD8-9A62-6E1CBBA0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E0B8E8-5BB7-445C-A838-B2C8E4469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3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1AE2B-A3D6-4EDD-9CE7-620094C1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1088"/>
            <a:ext cx="12192000" cy="6902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3CC7E-59F7-41DF-A03A-C2D63382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019" y="3856190"/>
            <a:ext cx="2302268" cy="2302268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A74417B-7A9C-467C-ADEC-125F7C19A5A4}"/>
              </a:ext>
            </a:extLst>
          </p:cNvPr>
          <p:cNvSpPr/>
          <p:nvPr/>
        </p:nvSpPr>
        <p:spPr>
          <a:xfrm>
            <a:off x="193174" y="430643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9AC54-AD0B-4403-8923-B08CAE10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" y="525963"/>
            <a:ext cx="775828" cy="775828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3458ADAF-AB63-4447-821D-D6F0F7A1AC67}"/>
              </a:ext>
            </a:extLst>
          </p:cNvPr>
          <p:cNvGrpSpPr/>
          <p:nvPr/>
        </p:nvGrpSpPr>
        <p:grpSpPr>
          <a:xfrm>
            <a:off x="1099139" y="328695"/>
            <a:ext cx="2949561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09A3972-E7F0-4C02-A8CA-BAB7A826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CA7F7-B176-4962-B15C-C6DD2569D12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в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речку</a:t>
              </a:r>
              <a:r>
                <a:rPr lang="ru-RU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делают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D9BB9EC-DD4C-4DFD-8568-CDDD5C0353A9}"/>
              </a:ext>
            </a:extLst>
          </p:cNvPr>
          <p:cNvSpPr/>
          <p:nvPr/>
        </p:nvSpPr>
        <p:spPr>
          <a:xfrm>
            <a:off x="5655143" y="4433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C3C1AA-732B-4661-A672-88C9764A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81" y="554906"/>
            <a:ext cx="785610" cy="785610"/>
          </a:xfrm>
          <a:prstGeom prst="rect">
            <a:avLst/>
          </a:prstGeom>
        </p:spPr>
      </p:pic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223AFF60-C32B-4E95-8118-9171CF5FC166}"/>
              </a:ext>
            </a:extLst>
          </p:cNvPr>
          <p:cNvGrpSpPr/>
          <p:nvPr/>
        </p:nvGrpSpPr>
        <p:grpSpPr>
          <a:xfrm>
            <a:off x="6573501" y="326906"/>
            <a:ext cx="307995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C747068-D2DB-47CF-9522-48847A57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471080-4E07-4855-BA82-AA401B51EA89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в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речку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E909506D-0426-4C53-B989-08D040AB17D2}"/>
              </a:ext>
            </a:extLst>
          </p:cNvPr>
          <p:cNvSpPr/>
          <p:nvPr/>
        </p:nvSpPr>
        <p:spPr>
          <a:xfrm>
            <a:off x="208184" y="2056664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36BCE2-81D3-49E1-999E-0883182D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" y="2179946"/>
            <a:ext cx="775828" cy="775828"/>
          </a:xfrm>
          <a:prstGeom prst="rect">
            <a:avLst/>
          </a:prstGeom>
        </p:spPr>
      </p:pic>
      <p:grpSp>
        <p:nvGrpSpPr>
          <p:cNvPr id="22" name="Группа 6">
            <a:extLst>
              <a:ext uri="{FF2B5EF4-FFF2-40B4-BE49-F238E27FC236}">
                <a16:creationId xmlns:a16="http://schemas.microsoft.com/office/drawing/2014/main" id="{678D0F32-9171-410D-8C8F-6D040CCEFED7}"/>
              </a:ext>
            </a:extLst>
          </p:cNvPr>
          <p:cNvGrpSpPr/>
          <p:nvPr/>
        </p:nvGrpSpPr>
        <p:grpSpPr>
          <a:xfrm>
            <a:off x="1099139" y="1969580"/>
            <a:ext cx="2944700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AEDDEED-0CC9-4F3E-92FF-9A5CA8A9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A44C64-5F6F-49F0-AA69-DF865A3BC292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делают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14E0EDF5-6820-4FEC-BE75-6D91890D49EA}"/>
              </a:ext>
            </a:extLst>
          </p:cNvPr>
          <p:cNvSpPr/>
          <p:nvPr/>
        </p:nvSpPr>
        <p:spPr>
          <a:xfrm>
            <a:off x="233642" y="3709349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FC7EB1-7399-4078-BE1E-6FA860861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9" y="3844569"/>
            <a:ext cx="775828" cy="775828"/>
          </a:xfrm>
          <a:prstGeom prst="rect">
            <a:avLst/>
          </a:prstGeom>
        </p:spPr>
      </p:pic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E9F63CD9-0159-412A-8AD9-FA074C133BD5}"/>
              </a:ext>
            </a:extLst>
          </p:cNvPr>
          <p:cNvGrpSpPr/>
          <p:nvPr/>
        </p:nvGrpSpPr>
        <p:grpSpPr>
          <a:xfrm>
            <a:off x="1099139" y="3610465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B5642AE-FC5E-44FE-9803-335283E3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BD194F-4CB5-4842-A0CC-650BC15110CB}"/>
                </a:ext>
              </a:extLst>
            </p:cNvPr>
            <p:cNvSpPr txBox="1"/>
            <p:nvPr/>
          </p:nvSpPr>
          <p:spPr>
            <a:xfrm>
              <a:off x="1533713" y="644495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Дворник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дорожки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песком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делает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52ACB6E-E270-4C8A-99EC-77ED0C700F91}"/>
              </a:ext>
            </a:extLst>
          </p:cNvPr>
          <p:cNvSpPr/>
          <p:nvPr/>
        </p:nvSpPr>
        <p:spPr>
          <a:xfrm>
            <a:off x="205426" y="5391306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AF106-29CC-43CA-83AC-11CD94BB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5493744"/>
            <a:ext cx="775828" cy="775828"/>
          </a:xfrm>
          <a:prstGeom prst="rect">
            <a:avLst/>
          </a:prstGeom>
        </p:spPr>
      </p:pic>
      <p:grpSp>
        <p:nvGrpSpPr>
          <p:cNvPr id="32" name="Группа 6">
            <a:extLst>
              <a:ext uri="{FF2B5EF4-FFF2-40B4-BE49-F238E27FC236}">
                <a16:creationId xmlns:a16="http://schemas.microsoft.com/office/drawing/2014/main" id="{87B127BE-759B-49B3-A03A-91F43ADA42E2}"/>
              </a:ext>
            </a:extLst>
          </p:cNvPr>
          <p:cNvGrpSpPr/>
          <p:nvPr/>
        </p:nvGrpSpPr>
        <p:grpSpPr>
          <a:xfrm>
            <a:off x="1099139" y="5251350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4EDE3A7-BFA5-44A9-B9D0-18B64F7CD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7F9333-FAD0-4F8B-9E9A-7DC88102EE27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Малыш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песок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ведра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делает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56026899-46E7-47F8-B36B-51AEF3077979}"/>
              </a:ext>
            </a:extLst>
          </p:cNvPr>
          <p:cNvSpPr/>
          <p:nvPr/>
        </p:nvSpPr>
        <p:spPr>
          <a:xfrm>
            <a:off x="5668018" y="2103514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2E7CFB-0946-4F69-9C69-7FB41532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72" y="2213751"/>
            <a:ext cx="785610" cy="785610"/>
          </a:xfrm>
          <a:prstGeom prst="rect">
            <a:avLst/>
          </a:prstGeom>
        </p:spPr>
      </p:pic>
      <p:grpSp>
        <p:nvGrpSpPr>
          <p:cNvPr id="45" name="Группа 6">
            <a:extLst>
              <a:ext uri="{FF2B5EF4-FFF2-40B4-BE49-F238E27FC236}">
                <a16:creationId xmlns:a16="http://schemas.microsoft.com/office/drawing/2014/main" id="{C9BA86CE-CADC-450D-9179-DDA815B4D4B4}"/>
              </a:ext>
            </a:extLst>
          </p:cNvPr>
          <p:cNvGrpSpPr/>
          <p:nvPr/>
        </p:nvGrpSpPr>
        <p:grpSpPr>
          <a:xfrm>
            <a:off x="6635831" y="1967791"/>
            <a:ext cx="301762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2E6D1C1-D625-4F79-9EC6-3DEFBAF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9C5599-6200-4410-8B4E-F6BC5791DDE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51B296C4-ED64-4ADC-9BEE-1BFFC1B9F445}"/>
              </a:ext>
            </a:extLst>
          </p:cNvPr>
          <p:cNvSpPr/>
          <p:nvPr/>
        </p:nvSpPr>
        <p:spPr>
          <a:xfrm>
            <a:off x="5689852" y="3763681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439E4B-60E2-4751-90C2-940BE71EA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63" y="3856190"/>
            <a:ext cx="785610" cy="785610"/>
          </a:xfrm>
          <a:prstGeom prst="rect">
            <a:avLst/>
          </a:prstGeom>
        </p:spPr>
      </p:pic>
      <p:grpSp>
        <p:nvGrpSpPr>
          <p:cNvPr id="37" name="Группа 6">
            <a:extLst>
              <a:ext uri="{FF2B5EF4-FFF2-40B4-BE49-F238E27FC236}">
                <a16:creationId xmlns:a16="http://schemas.microsoft.com/office/drawing/2014/main" id="{CBB5262F-1ADD-4AE8-8D87-70AB4B95A677}"/>
              </a:ext>
            </a:extLst>
          </p:cNvPr>
          <p:cNvGrpSpPr/>
          <p:nvPr/>
        </p:nvGrpSpPr>
        <p:grpSpPr>
          <a:xfrm>
            <a:off x="6690262" y="3608676"/>
            <a:ext cx="2963197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33B5F76-02BC-4ABE-9161-167D72EF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8DF49-66E4-487D-8E85-6524E95A7D26}"/>
                </a:ext>
              </a:extLst>
            </p:cNvPr>
            <p:cNvSpPr txBox="1"/>
            <p:nvPr/>
          </p:nvSpPr>
          <p:spPr>
            <a:xfrm>
              <a:off x="1572684" y="675321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Дворник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дорожки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песком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A20CBAC7-C21E-47F2-AEDA-A95ACE206B0B}"/>
              </a:ext>
            </a:extLst>
          </p:cNvPr>
          <p:cNvSpPr/>
          <p:nvPr/>
        </p:nvSpPr>
        <p:spPr>
          <a:xfrm>
            <a:off x="5725353" y="54238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53BEF7-1D89-4717-8680-EF048A6C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74" y="5506130"/>
            <a:ext cx="785610" cy="785610"/>
          </a:xfrm>
          <a:prstGeom prst="rect">
            <a:avLst/>
          </a:prstGeom>
        </p:spPr>
      </p:pic>
      <p:grpSp>
        <p:nvGrpSpPr>
          <p:cNvPr id="42" name="Группа 6">
            <a:extLst>
              <a:ext uri="{FF2B5EF4-FFF2-40B4-BE49-F238E27FC236}">
                <a16:creationId xmlns:a16="http://schemas.microsoft.com/office/drawing/2014/main" id="{54BEA78E-A10B-4356-9D58-D767E53BB5D6}"/>
              </a:ext>
            </a:extLst>
          </p:cNvPr>
          <p:cNvGrpSpPr/>
          <p:nvPr/>
        </p:nvGrpSpPr>
        <p:grpSpPr>
          <a:xfrm>
            <a:off x="6761410" y="5249561"/>
            <a:ext cx="2892049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84746A2-78A0-4299-9D26-F8DFF135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B186F-D5DC-4BD9-9A05-5A0A7D43D3E4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Малыш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песок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ведра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14687-D96A-48FF-9C8F-C16B2DCBD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8730" y1="29785" x2="49805" y2="38867"/>
                        <a14:foregroundMark x1="25879" y1="28906" x2="25391" y2="31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3785" y="5212917"/>
            <a:ext cx="1572051" cy="15720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2AEB7-B512-421F-95CD-1AFBAACDC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0" b="89844" l="9961" r="89941">
                        <a14:foregroundMark x1="56543" y1="6934" x2="58398" y2="10840"/>
                        <a14:foregroundMark x1="48242" y1="11621" x2="54590" y2="9668"/>
                        <a14:foregroundMark x1="54297" y1="5469" x2="58008" y2="4590"/>
                        <a14:foregroundMark x1="43750" y1="24512" x2="47070" y2="28711"/>
                        <a14:foregroundMark x1="41406" y1="28125" x2="41406" y2="28125"/>
                        <a14:foregroundMark x1="41504" y1="28613" x2="41504" y2="28613"/>
                        <a14:foregroundMark x1="41504" y1="28711" x2="42090" y2="27539"/>
                        <a14:foregroundMark x1="50195" y1="30469" x2="55176" y2="32422"/>
                        <a14:foregroundMark x1="41113" y1="34570" x2="41113" y2="34570"/>
                        <a14:foregroundMark x1="39453" y1="35352" x2="36426" y2="40137"/>
                        <a14:foregroundMark x1="30566" y1="49512" x2="27441" y2="53223"/>
                        <a14:foregroundMark x1="39453" y1="33594" x2="31250" y2="31543"/>
                        <a14:foregroundMark x1="36523" y1="32520" x2="30078" y2="32227"/>
                        <a14:foregroundMark x1="30859" y1="31348" x2="36230" y2="31348"/>
                        <a14:foregroundMark x1="38770" y1="32520" x2="28711" y2="31836"/>
                        <a14:foregroundMark x1="28711" y1="31836" x2="27734" y2="32520"/>
                        <a14:foregroundMark x1="29395" y1="33301" x2="20898" y2="40430"/>
                        <a14:foregroundMark x1="27051" y1="34473" x2="21777" y2="43359"/>
                        <a14:foregroundMark x1="21777" y1="43359" x2="21484" y2="44824"/>
                        <a14:foregroundMark x1="20703" y1="42188" x2="19824" y2="50586"/>
                        <a14:foregroundMark x1="18945" y1="50000" x2="21582" y2="65918"/>
                        <a14:foregroundMark x1="16797" y1="50977" x2="21680" y2="69922"/>
                        <a14:foregroundMark x1="21680" y1="69922" x2="22461" y2="71094"/>
                        <a14:foregroundMark x1="19824" y1="54102" x2="27051" y2="73828"/>
                        <a14:foregroundMark x1="27051" y1="73828" x2="27051" y2="74121"/>
                        <a14:foregroundMark x1="22168" y1="51758" x2="31152" y2="76367"/>
                        <a14:foregroundMark x1="16895" y1="54492" x2="21973" y2="74805"/>
                        <a14:foregroundMark x1="21973" y1="74805" x2="23535" y2="77246"/>
                        <a14:foregroundMark x1="22754" y1="76758" x2="37012" y2="79590"/>
                        <a14:foregroundMark x1="27148" y1="70215" x2="40332" y2="76953"/>
                        <a14:foregroundMark x1="17188" y1="50293" x2="20605" y2="40820"/>
                        <a14:foregroundMark x1="20605" y1="40820" x2="25781" y2="34766"/>
                        <a14:foregroundMark x1="25781" y1="34766" x2="28613" y2="33301"/>
                        <a14:foregroundMark x1="61621" y1="62891" x2="64844" y2="67578"/>
                        <a14:foregroundMark x1="68066" y1="42480" x2="72168" y2="49707"/>
                        <a14:foregroundMark x1="71777" y1="43066" x2="71777" y2="43066"/>
                        <a14:foregroundMark x1="89160" y1="70605" x2="83887" y2="67090"/>
                        <a14:foregroundMark x1="73828" y1="66406" x2="77930" y2="66797"/>
                        <a14:foregroundMark x1="78809" y1="54980" x2="84473" y2="58887"/>
                        <a14:foregroundMark x1="80664" y1="55371" x2="85352" y2="56836"/>
                        <a14:foregroundMark x1="87012" y1="56543" x2="81543" y2="54102"/>
                        <a14:foregroundMark x1="78027" y1="56152" x2="87109" y2="56445"/>
                        <a14:foregroundMark x1="88477" y1="57324" x2="83887" y2="54492"/>
                        <a14:foregroundMark x1="89160" y1="66699" x2="89941" y2="66797"/>
                        <a14:foregroundMark x1="45801" y1="13379" x2="48438" y2="8984"/>
                        <a14:foregroundMark x1="51270" y1="8984" x2="52734" y2="7227"/>
                        <a14:foregroundMark x1="58691" y1="5176" x2="60938" y2="5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3159" y="3475863"/>
            <a:ext cx="1789959" cy="17899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7F30F2B1-4D4A-4004-9C88-152C3B4D0F5D}"/>
              </a:ext>
            </a:extLst>
          </p:cNvPr>
          <p:cNvGrpSpPr/>
          <p:nvPr/>
        </p:nvGrpSpPr>
        <p:grpSpPr>
          <a:xfrm flipH="1">
            <a:off x="3795074" y="1651216"/>
            <a:ext cx="1921551" cy="1741111"/>
            <a:chOff x="9447719" y="1040212"/>
            <a:chExt cx="1554090" cy="1937152"/>
          </a:xfrm>
        </p:grpSpPr>
        <p:grpSp>
          <p:nvGrpSpPr>
            <p:cNvPr id="54" name="Групувати 53">
              <a:extLst>
                <a:ext uri="{FF2B5EF4-FFF2-40B4-BE49-F238E27FC236}">
                  <a16:creationId xmlns:a16="http://schemas.microsoft.com/office/drawing/2014/main" id="{74656488-8EB1-43A1-9F9B-48A7647A311D}"/>
                </a:ext>
              </a:extLst>
            </p:cNvPr>
            <p:cNvGrpSpPr/>
            <p:nvPr/>
          </p:nvGrpSpPr>
          <p:grpSpPr>
            <a:xfrm>
              <a:off x="9447719" y="1040212"/>
              <a:ext cx="1554090" cy="1937152"/>
              <a:chOff x="4485600" y="-410428"/>
              <a:chExt cx="6858000" cy="6858000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5BCCDB25-23A2-4BDC-B07E-8E9FF8D72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600" y="-410428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5AB248-A1A1-4446-B8F6-FA2482363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957" y="3277647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D014C3F-4C9E-44E9-94ED-E880E0C6B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146890" y="3744192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D6F4932-491F-4CE1-8B2C-86CD971DA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736" y="2008788"/>
              <a:ext cx="232125" cy="293235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3D424756-124D-4A47-9026-F57038EA682C}"/>
              </a:ext>
            </a:extLst>
          </p:cNvPr>
          <p:cNvGrpSpPr/>
          <p:nvPr/>
        </p:nvGrpSpPr>
        <p:grpSpPr>
          <a:xfrm>
            <a:off x="3815196" y="70354"/>
            <a:ext cx="1873998" cy="1937152"/>
            <a:chOff x="3930395" y="110735"/>
            <a:chExt cx="1554090" cy="1937152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6CAFFFC2-0324-4260-83CB-7070CF8E04FB}"/>
                </a:ext>
              </a:extLst>
            </p:cNvPr>
            <p:cNvGrpSpPr/>
            <p:nvPr/>
          </p:nvGrpSpPr>
          <p:grpSpPr>
            <a:xfrm>
              <a:off x="3930395" y="110735"/>
              <a:ext cx="1554090" cy="1937152"/>
              <a:chOff x="4592511" y="-507509"/>
              <a:chExt cx="6858000" cy="6858000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4591812F-994A-447F-904E-31BB4F5FC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511" y="-507509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18DFF141-19A6-4E73-B438-F29D2F5F1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0864" y="3813166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44C5AFE1-F26B-4607-B96E-F15D8CA63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40008" y="3362259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2FB9E4C-8CD5-42BF-A849-B4541ED5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25773" y="1136208"/>
              <a:ext cx="232125" cy="293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5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5" grpId="0" animBg="1"/>
      <p:bldP spid="30" grpId="0" animBg="1"/>
      <p:bldP spid="43" grpId="0" animBg="1"/>
      <p:bldP spid="35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C7CB17-D03B-4BA6-9431-032AB42EB91D}"/>
</file>

<file path=customXml/itemProps2.xml><?xml version="1.0" encoding="utf-8"?>
<ds:datastoreItem xmlns:ds="http://schemas.openxmlformats.org/officeDocument/2006/customXml" ds:itemID="{5EF413B2-6662-40DF-9A62-54545672AA19}"/>
</file>

<file path=customXml/itemProps3.xml><?xml version="1.0" encoding="utf-8"?>
<ds:datastoreItem xmlns:ds="http://schemas.openxmlformats.org/officeDocument/2006/customXml" ds:itemID="{0BDB5008-430E-4099-9E45-4E093F807D60}"/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15</cp:revision>
  <dcterms:created xsi:type="dcterms:W3CDTF">2025-11-11T09:29:45Z</dcterms:created>
  <dcterms:modified xsi:type="dcterms:W3CDTF">2025-11-12T11:31:37Z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