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FEAB"/>
    <a:srgbClr val="9ADB27"/>
    <a:srgbClr val="71B317"/>
    <a:srgbClr val="F1F4F9"/>
    <a:srgbClr val="DBE1EE"/>
    <a:srgbClr val="B2C0DC"/>
    <a:srgbClr val="93A7CE"/>
    <a:srgbClr val="7FC01E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53" d="100"/>
          <a:sy n="53" d="100"/>
        </p:scale>
        <p:origin x="874" y="10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FFEECC-C548-4978-8712-238B31A23A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3B02329-61E6-4C82-A7F7-185F1C97BB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EFB0057-54C2-4FEC-94FF-75A0ED786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4C9D-4409-4753-9393-0F1E1E3D0E23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529858E-C0A4-4BD8-899C-DFEB2B418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8F88278-C49B-48DD-9AAF-BA4810357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A566-04CF-4B78-88D4-E351D79353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6537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B68A3B-E4C6-432F-8789-F90D2D69C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2CF5758-377F-40D5-86C5-F42C801119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AF15DBE-E3EE-4207-97D8-DD77B95DB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4C9D-4409-4753-9393-0F1E1E3D0E23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F7E57CD-E913-40FE-A2E6-F2ADCD8AA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38096F2-9BFC-467D-A216-A6242459F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A566-04CF-4B78-88D4-E351D79353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1170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2FE6B85-CC6B-41CC-B878-7B6FCC8F51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1ADAA97-BABF-4F2E-AACF-E35C7DED2C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40B14EC-5063-4582-ACB5-9F65790B3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4C9D-4409-4753-9393-0F1E1E3D0E23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644C40-DCBA-40DB-910D-3E0B302CB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4EDF46D-1DBF-4DCB-8001-B9E3ACC2E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A566-04CF-4B78-88D4-E351D79353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8975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17684B-9CC2-4C0E-9F5B-F50F007E7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1A1A87A-809D-41CB-80AD-9FD195649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0B4F500-8E9F-4B53-BF4D-89E49F8C3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4C9D-4409-4753-9393-0F1E1E3D0E23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765422-C553-4E2F-B61F-973F4CF97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A1628F-C6E0-4B1B-8EEF-0B58C20FA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A566-04CF-4B78-88D4-E351D79353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704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38744E-3FA0-4A25-BF07-932631545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0764480-698A-4606-AB9E-4C2543C08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A3DDA79-363D-47B5-8C64-649410D06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4C9D-4409-4753-9393-0F1E1E3D0E23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FEB6DF1-962F-4119-89D8-526F99244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314964E-858B-48E5-90F7-99C4164E7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A566-04CF-4B78-88D4-E351D79353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085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D394DB-9782-4A41-9BF3-339291B14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BA963A2-1BC3-4852-805D-D516D648A6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29BD31C-8B2E-4C12-8DF0-EEB93A2FF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4F7F4F3-4BC1-4C3B-837D-1E9C4EB22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4C9D-4409-4753-9393-0F1E1E3D0E23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0E193A4-8F77-499D-905E-4BC3ECFB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994AD60-1572-47EF-8AA5-F1706B092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A566-04CF-4B78-88D4-E351D79353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520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79F429-64D0-430A-B48C-FA8DF3F1B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6C900BD-B731-4A14-A64F-845709595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D400907-2FB4-4529-9608-E5F3F0064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821961A-EB69-4600-BFB6-6B03874CB2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5F28BF46-8E2C-471D-979C-E3412B46C8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9634316-A27D-4896-828F-72817857E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4C9D-4409-4753-9393-0F1E1E3D0E23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EFCD4E8E-A61F-48E4-B880-C2D3F216C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B2CEFB5-9913-4613-A200-FCF6529CE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A566-04CF-4B78-88D4-E351D79353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2851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3D8589-1184-40F8-86C2-05A28D36E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6718C4B2-A3EF-4A1F-99F3-5027BC9BE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4C9D-4409-4753-9393-0F1E1E3D0E23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1541E32A-8615-4624-AE36-A60DA6ED5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3AFEAB41-5927-49D2-81F3-24F5B99EF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A566-04CF-4B78-88D4-E351D79353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8245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76E1EDA-068A-4B26-BF6E-BA6786F03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4C9D-4409-4753-9393-0F1E1E3D0E23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0AD81BE9-0479-4781-8029-226EF32B1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4D2C696-F911-45DD-8681-404DEB7E1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A566-04CF-4B78-88D4-E351D79353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3268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F81352-06B3-4795-8F81-502DFC2A3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55B531B-4ACA-4D90-9089-2C93795D1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3211C70-9C67-49F1-9D91-EA47207701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75B5C3-65F4-4075-B52C-F66BDB036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4C9D-4409-4753-9393-0F1E1E3D0E23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1A8CE5-F752-45FB-869B-E31AF99D3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1E32C7C-A5C4-45F1-AEE9-43D9FD15E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A566-04CF-4B78-88D4-E351D79353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22928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6D15AF-7512-4734-AAE6-A4E90C2D5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83168A1-4654-4C7B-BA76-05555B6EBD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D5FE74D-6707-42FA-BD86-09036260AD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619CF9D-913A-4D01-ABF7-AC920E024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4C9D-4409-4753-9393-0F1E1E3D0E23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B42DAEA-8673-40D0-8977-6C89D4706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0DF3B22-525E-4121-96EC-BA0DF1CE9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A566-04CF-4B78-88D4-E351D79353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710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9586FCD5-1559-4938-BF68-D332222B0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EE412BD-08F4-4BEE-B79B-95A550A2D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F482DE3-4934-462A-98BC-F532A21E11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24C9D-4409-4753-9393-0F1E1E3D0E23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14ED03A-3F94-4AD8-9A62-6E1CBBA0D3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7E0B8E8-5BB7-445C-A838-B2C8E44698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6A566-04CF-4B78-88D4-E351D79353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1312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4E1AE2B-A3D6-4EDD-9CE7-620094C1A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8"/>
            <a:ext cx="12192000" cy="685908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73CC7E-59F7-41DF-A03A-C2D633824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642" y="3974770"/>
            <a:ext cx="2220707" cy="2220707"/>
          </a:xfrm>
          <a:prstGeom prst="rect">
            <a:avLst/>
          </a:prstGeom>
        </p:spPr>
      </p:pic>
      <p:sp>
        <p:nvSpPr>
          <p:cNvPr id="14" name="Овал 13">
            <a:extLst>
              <a:ext uri="{FF2B5EF4-FFF2-40B4-BE49-F238E27FC236}">
                <a16:creationId xmlns:a16="http://schemas.microsoft.com/office/drawing/2014/main" id="{CA74417B-7A9C-467C-ADEC-125F7C19A5A4}"/>
              </a:ext>
            </a:extLst>
          </p:cNvPr>
          <p:cNvSpPr/>
          <p:nvPr/>
        </p:nvSpPr>
        <p:spPr>
          <a:xfrm>
            <a:off x="337382" y="419554"/>
            <a:ext cx="1362237" cy="1171233"/>
          </a:xfrm>
          <a:prstGeom prst="ellipse">
            <a:avLst/>
          </a:prstGeom>
          <a:gradFill flip="none" rotWithShape="1">
            <a:gsLst>
              <a:gs pos="0">
                <a:srgbClr val="D5FEAB"/>
              </a:gs>
              <a:gs pos="20000">
                <a:srgbClr val="9ADB27"/>
              </a:gs>
              <a:gs pos="47000">
                <a:srgbClr val="9ADB27"/>
              </a:gs>
              <a:gs pos="79000">
                <a:srgbClr val="71B317"/>
              </a:gs>
            </a:gsLst>
            <a:lin ang="1200000" scaled="0"/>
            <a:tileRect/>
          </a:gradFill>
          <a:ln>
            <a:noFill/>
          </a:ln>
          <a:effectLst>
            <a:glow rad="63500">
              <a:schemeClr val="bg1"/>
            </a:glow>
          </a:effectLst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1D9AC54-AD0B-4403-8923-B08CAE103E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62" y="550626"/>
            <a:ext cx="897049" cy="897049"/>
          </a:xfrm>
          <a:prstGeom prst="rect">
            <a:avLst/>
          </a:prstGeom>
        </p:spPr>
      </p:pic>
      <p:grpSp>
        <p:nvGrpSpPr>
          <p:cNvPr id="9" name="Группа 6">
            <a:extLst>
              <a:ext uri="{FF2B5EF4-FFF2-40B4-BE49-F238E27FC236}">
                <a16:creationId xmlns:a16="http://schemas.microsoft.com/office/drawing/2014/main" id="{3458ADAF-AB63-4447-821D-D6F0F7A1AC67}"/>
              </a:ext>
            </a:extLst>
          </p:cNvPr>
          <p:cNvGrpSpPr/>
          <p:nvPr/>
        </p:nvGrpSpPr>
        <p:grpSpPr>
          <a:xfrm>
            <a:off x="1421191" y="303113"/>
            <a:ext cx="3457275" cy="1572051"/>
            <a:chOff x="1484067" y="488467"/>
            <a:chExt cx="3500528" cy="1572051"/>
          </a:xfrm>
          <a:effectLst>
            <a:glow rad="63500">
              <a:schemeClr val="bg1"/>
            </a:glow>
          </a:effectLst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D09A3972-E7F0-4C02-A8CA-BAB7A826A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28" b="26082" l="53013" r="92843">
                          <a14:foregroundMark x1="74080" y1="23494" x2="74080" y2="24100"/>
                          <a14:foregroundMark x1="76385" y1="25071" x2="70198" y2="24949"/>
                          <a14:foregroundMark x1="67489" y1="24788" x2="82693" y2="23655"/>
                          <a14:foregroundMark x1="91872" y1="19490" x2="91994" y2="16498"/>
                          <a14:foregroundMark x1="92883" y1="17347" x2="92883" y2="20340"/>
                          <a14:foregroundMark x1="54145" y1="22362" x2="53013" y2="17347"/>
                          <a14:foregroundMark x1="57299" y1="12455" x2="59321" y2="10877"/>
                          <a14:foregroundMark x1="59604" y1="10028" x2="64618" y2="10028"/>
                          <a14:foregroundMark x1="67408" y1="10716" x2="79377" y2="13587"/>
                          <a14:foregroundMark x1="80671" y1="13061" x2="85362" y2="16660"/>
                          <a14:foregroundMark x1="89365" y1="14962" x2="89284" y2="206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32" t="8109" r="3934" b="71891"/>
            <a:stretch/>
          </p:blipFill>
          <p:spPr>
            <a:xfrm>
              <a:off x="1484067" y="488467"/>
              <a:ext cx="3500528" cy="1572051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E4CA7F7-B176-4962-B15C-C6DD2569D12D}"/>
                </a:ext>
              </a:extLst>
            </p:cNvPr>
            <p:cNvSpPr txBox="1"/>
            <p:nvPr/>
          </p:nvSpPr>
          <p:spPr>
            <a:xfrm>
              <a:off x="1795824" y="735980"/>
              <a:ext cx="28770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Каченята в річку (що роблять?)…</a:t>
              </a:r>
            </a:p>
          </p:txBody>
        </p:sp>
      </p:grpSp>
      <p:sp>
        <p:nvSpPr>
          <p:cNvPr id="15" name="Овал 14">
            <a:extLst>
              <a:ext uri="{FF2B5EF4-FFF2-40B4-BE49-F238E27FC236}">
                <a16:creationId xmlns:a16="http://schemas.microsoft.com/office/drawing/2014/main" id="{4D9BB9EC-DD4C-4DFD-8568-CDDD5C0353A9}"/>
              </a:ext>
            </a:extLst>
          </p:cNvPr>
          <p:cNvSpPr/>
          <p:nvPr/>
        </p:nvSpPr>
        <p:spPr>
          <a:xfrm>
            <a:off x="5119145" y="419554"/>
            <a:ext cx="1362237" cy="1171233"/>
          </a:xfrm>
          <a:prstGeom prst="ellipse">
            <a:avLst/>
          </a:prstGeom>
          <a:gradFill flip="none" rotWithShape="1">
            <a:gsLst>
              <a:gs pos="0">
                <a:srgbClr val="D5FEAB"/>
              </a:gs>
              <a:gs pos="20000">
                <a:srgbClr val="9ADB27"/>
              </a:gs>
              <a:gs pos="47000">
                <a:srgbClr val="9ADB27"/>
              </a:gs>
              <a:gs pos="79000">
                <a:srgbClr val="71B317"/>
              </a:gs>
            </a:gsLst>
            <a:lin ang="1200000" scaled="0"/>
            <a:tileRect/>
          </a:gradFill>
          <a:ln>
            <a:noFill/>
          </a:ln>
          <a:effectLst>
            <a:glow rad="63500">
              <a:schemeClr val="bg1"/>
            </a:glow>
          </a:effectLst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2C3C1AA-732B-4661-A672-88C9764A82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522" y="531112"/>
            <a:ext cx="897049" cy="897049"/>
          </a:xfrm>
          <a:prstGeom prst="rect">
            <a:avLst/>
          </a:prstGeom>
        </p:spPr>
      </p:pic>
      <p:grpSp>
        <p:nvGrpSpPr>
          <p:cNvPr id="17" name="Группа 6">
            <a:extLst>
              <a:ext uri="{FF2B5EF4-FFF2-40B4-BE49-F238E27FC236}">
                <a16:creationId xmlns:a16="http://schemas.microsoft.com/office/drawing/2014/main" id="{223AFF60-C32B-4E95-8118-9171CF5FC166}"/>
              </a:ext>
            </a:extLst>
          </p:cNvPr>
          <p:cNvGrpSpPr/>
          <p:nvPr/>
        </p:nvGrpSpPr>
        <p:grpSpPr>
          <a:xfrm>
            <a:off x="6125055" y="303113"/>
            <a:ext cx="3445678" cy="1572051"/>
            <a:chOff x="1484067" y="488467"/>
            <a:chExt cx="3500528" cy="1572051"/>
          </a:xfrm>
          <a:effectLst>
            <a:glow rad="63500">
              <a:schemeClr val="bg1"/>
            </a:glow>
          </a:effectLst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2C747068-D2DB-47CF-9522-48847A57DB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28" b="26082" l="53013" r="92843">
                          <a14:foregroundMark x1="74080" y1="23494" x2="74080" y2="24100"/>
                          <a14:foregroundMark x1="76385" y1="25071" x2="70198" y2="24949"/>
                          <a14:foregroundMark x1="67489" y1="24788" x2="82693" y2="23655"/>
                          <a14:foregroundMark x1="91872" y1="19490" x2="91994" y2="16498"/>
                          <a14:foregroundMark x1="92883" y1="17347" x2="92883" y2="20340"/>
                          <a14:foregroundMark x1="54145" y1="22362" x2="53013" y2="17347"/>
                          <a14:foregroundMark x1="57299" y1="12455" x2="59321" y2="10877"/>
                          <a14:foregroundMark x1="59604" y1="10028" x2="64618" y2="10028"/>
                          <a14:foregroundMark x1="67408" y1="10716" x2="79377" y2="13587"/>
                          <a14:foregroundMark x1="80671" y1="13061" x2="85362" y2="16660"/>
                          <a14:foregroundMark x1="89365" y1="14962" x2="89284" y2="206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32" t="8109" r="3934" b="71891"/>
            <a:stretch/>
          </p:blipFill>
          <p:spPr>
            <a:xfrm>
              <a:off x="1484067" y="488467"/>
              <a:ext cx="3500528" cy="1572051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C471080-4E07-4855-BA82-AA401B51EA89}"/>
                </a:ext>
              </a:extLst>
            </p:cNvPr>
            <p:cNvSpPr txBox="1"/>
            <p:nvPr/>
          </p:nvSpPr>
          <p:spPr>
            <a:xfrm>
              <a:off x="1795824" y="735980"/>
              <a:ext cx="28770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Каченята в річку (що робили?)…</a:t>
              </a:r>
            </a:p>
          </p:txBody>
        </p:sp>
      </p:grpSp>
      <p:sp>
        <p:nvSpPr>
          <p:cNvPr id="20" name="Овал 19">
            <a:extLst>
              <a:ext uri="{FF2B5EF4-FFF2-40B4-BE49-F238E27FC236}">
                <a16:creationId xmlns:a16="http://schemas.microsoft.com/office/drawing/2014/main" id="{E909506D-0426-4C53-B989-08D040AB17D2}"/>
              </a:ext>
            </a:extLst>
          </p:cNvPr>
          <p:cNvSpPr/>
          <p:nvPr/>
        </p:nvSpPr>
        <p:spPr>
          <a:xfrm>
            <a:off x="335187" y="2079721"/>
            <a:ext cx="1362237" cy="1171233"/>
          </a:xfrm>
          <a:prstGeom prst="ellipse">
            <a:avLst/>
          </a:prstGeom>
          <a:gradFill flip="none" rotWithShape="1">
            <a:gsLst>
              <a:gs pos="0">
                <a:srgbClr val="D5FEAB"/>
              </a:gs>
              <a:gs pos="20000">
                <a:srgbClr val="9ADB27"/>
              </a:gs>
              <a:gs pos="47000">
                <a:srgbClr val="9ADB27"/>
              </a:gs>
              <a:gs pos="79000">
                <a:srgbClr val="71B317"/>
              </a:gs>
            </a:gsLst>
            <a:lin ang="1200000" scaled="0"/>
            <a:tileRect/>
          </a:gradFill>
          <a:ln>
            <a:noFill/>
          </a:ln>
          <a:effectLst>
            <a:glow rad="63500">
              <a:schemeClr val="bg1"/>
            </a:glow>
          </a:effectLst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436BCE2-81D3-49E1-999E-0883182D2C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61" y="2191279"/>
            <a:ext cx="897049" cy="897049"/>
          </a:xfrm>
          <a:prstGeom prst="rect">
            <a:avLst/>
          </a:prstGeom>
        </p:spPr>
      </p:pic>
      <p:grpSp>
        <p:nvGrpSpPr>
          <p:cNvPr id="22" name="Группа 6">
            <a:extLst>
              <a:ext uri="{FF2B5EF4-FFF2-40B4-BE49-F238E27FC236}">
                <a16:creationId xmlns:a16="http://schemas.microsoft.com/office/drawing/2014/main" id="{678D0F32-9171-410D-8C8F-6D040CCEFED7}"/>
              </a:ext>
            </a:extLst>
          </p:cNvPr>
          <p:cNvGrpSpPr/>
          <p:nvPr/>
        </p:nvGrpSpPr>
        <p:grpSpPr>
          <a:xfrm>
            <a:off x="1421191" y="1943998"/>
            <a:ext cx="3451578" cy="1572051"/>
            <a:chOff x="1484067" y="488467"/>
            <a:chExt cx="3500528" cy="1572051"/>
          </a:xfrm>
          <a:effectLst>
            <a:glow rad="63500">
              <a:schemeClr val="bg1"/>
            </a:glow>
          </a:effectLst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1AEDDEED-0CC9-4F3E-92FF-9A5CA8A9D1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28" b="26082" l="53013" r="92843">
                          <a14:foregroundMark x1="74080" y1="23494" x2="74080" y2="24100"/>
                          <a14:foregroundMark x1="76385" y1="25071" x2="70198" y2="24949"/>
                          <a14:foregroundMark x1="67489" y1="24788" x2="82693" y2="23655"/>
                          <a14:foregroundMark x1="91872" y1="19490" x2="91994" y2="16498"/>
                          <a14:foregroundMark x1="92883" y1="17347" x2="92883" y2="20340"/>
                          <a14:foregroundMark x1="54145" y1="22362" x2="53013" y2="17347"/>
                          <a14:foregroundMark x1="57299" y1="12455" x2="59321" y2="10877"/>
                          <a14:foregroundMark x1="59604" y1="10028" x2="64618" y2="10028"/>
                          <a14:foregroundMark x1="67408" y1="10716" x2="79377" y2="13587"/>
                          <a14:foregroundMark x1="80671" y1="13061" x2="85362" y2="16660"/>
                          <a14:foregroundMark x1="89365" y1="14962" x2="89284" y2="206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32" t="8109" r="3934" b="71891"/>
            <a:stretch/>
          </p:blipFill>
          <p:spPr>
            <a:xfrm>
              <a:off x="1484067" y="488467"/>
              <a:ext cx="3500528" cy="1572051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6A44C64-5F6F-49F0-AA69-DF865A3BC292}"/>
                </a:ext>
              </a:extLst>
            </p:cNvPr>
            <p:cNvSpPr txBox="1"/>
            <p:nvPr/>
          </p:nvSpPr>
          <p:spPr>
            <a:xfrm>
              <a:off x="1795824" y="735980"/>
              <a:ext cx="28770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Каченята з річки (що роблять?)…</a:t>
              </a:r>
            </a:p>
          </p:txBody>
        </p:sp>
      </p:grpSp>
      <p:sp>
        <p:nvSpPr>
          <p:cNvPr id="25" name="Овал 24">
            <a:extLst>
              <a:ext uri="{FF2B5EF4-FFF2-40B4-BE49-F238E27FC236}">
                <a16:creationId xmlns:a16="http://schemas.microsoft.com/office/drawing/2014/main" id="{14E0EDF5-6820-4FEC-BE75-6D91890D49EA}"/>
              </a:ext>
            </a:extLst>
          </p:cNvPr>
          <p:cNvSpPr/>
          <p:nvPr/>
        </p:nvSpPr>
        <p:spPr>
          <a:xfrm>
            <a:off x="388261" y="3739888"/>
            <a:ext cx="1362237" cy="1171233"/>
          </a:xfrm>
          <a:prstGeom prst="ellipse">
            <a:avLst/>
          </a:prstGeom>
          <a:gradFill flip="none" rotWithShape="1">
            <a:gsLst>
              <a:gs pos="0">
                <a:srgbClr val="D5FEAB"/>
              </a:gs>
              <a:gs pos="20000">
                <a:srgbClr val="9ADB27"/>
              </a:gs>
              <a:gs pos="47000">
                <a:srgbClr val="9ADB27"/>
              </a:gs>
              <a:gs pos="79000">
                <a:srgbClr val="71B317"/>
              </a:gs>
            </a:gsLst>
            <a:lin ang="1200000" scaled="0"/>
            <a:tileRect/>
          </a:gradFill>
          <a:ln>
            <a:noFill/>
          </a:ln>
          <a:effectLst>
            <a:glow rad="63500">
              <a:schemeClr val="bg1"/>
            </a:glow>
          </a:effectLst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1FC7EB1-7399-4078-BE1E-6FA860861D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53" y="3888913"/>
            <a:ext cx="897049" cy="897049"/>
          </a:xfrm>
          <a:prstGeom prst="rect">
            <a:avLst/>
          </a:prstGeom>
        </p:spPr>
      </p:pic>
      <p:grpSp>
        <p:nvGrpSpPr>
          <p:cNvPr id="27" name="Группа 6">
            <a:extLst>
              <a:ext uri="{FF2B5EF4-FFF2-40B4-BE49-F238E27FC236}">
                <a16:creationId xmlns:a16="http://schemas.microsoft.com/office/drawing/2014/main" id="{E9F63CD9-0159-412A-8AD9-FA074C133BD5}"/>
              </a:ext>
            </a:extLst>
          </p:cNvPr>
          <p:cNvGrpSpPr/>
          <p:nvPr/>
        </p:nvGrpSpPr>
        <p:grpSpPr>
          <a:xfrm>
            <a:off x="1421191" y="3584883"/>
            <a:ext cx="3508330" cy="1572051"/>
            <a:chOff x="1484067" y="488467"/>
            <a:chExt cx="3500528" cy="1572051"/>
          </a:xfrm>
          <a:effectLst>
            <a:glow rad="63500">
              <a:schemeClr val="bg1"/>
            </a:glow>
          </a:effectLst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1B5642AE-FC5E-44FE-9803-335283E3D9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28" b="26082" l="53013" r="92843">
                          <a14:foregroundMark x1="74080" y1="23494" x2="74080" y2="24100"/>
                          <a14:foregroundMark x1="76385" y1="25071" x2="70198" y2="24949"/>
                          <a14:foregroundMark x1="67489" y1="24788" x2="82693" y2="23655"/>
                          <a14:foregroundMark x1="91872" y1="19490" x2="91994" y2="16498"/>
                          <a14:foregroundMark x1="92883" y1="17347" x2="92883" y2="20340"/>
                          <a14:foregroundMark x1="54145" y1="22362" x2="53013" y2="17347"/>
                          <a14:foregroundMark x1="57299" y1="12455" x2="59321" y2="10877"/>
                          <a14:foregroundMark x1="59604" y1="10028" x2="64618" y2="10028"/>
                          <a14:foregroundMark x1="67408" y1="10716" x2="79377" y2="13587"/>
                          <a14:foregroundMark x1="80671" y1="13061" x2="85362" y2="16660"/>
                          <a14:foregroundMark x1="89365" y1="14962" x2="89284" y2="206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32" t="8109" r="3934" b="71891"/>
            <a:stretch/>
          </p:blipFill>
          <p:spPr>
            <a:xfrm>
              <a:off x="1484067" y="488467"/>
              <a:ext cx="3500528" cy="1572051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0BD194F-4CB5-4842-A0CC-650BC15110CB}"/>
                </a:ext>
              </a:extLst>
            </p:cNvPr>
            <p:cNvSpPr txBox="1"/>
            <p:nvPr/>
          </p:nvSpPr>
          <p:spPr>
            <a:xfrm>
              <a:off x="1533713" y="644495"/>
              <a:ext cx="338341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Двірник доріжки піском (що робить?)…</a:t>
              </a:r>
            </a:p>
          </p:txBody>
        </p:sp>
      </p:grpSp>
      <p:sp>
        <p:nvSpPr>
          <p:cNvPr id="30" name="Овал 29">
            <a:extLst>
              <a:ext uri="{FF2B5EF4-FFF2-40B4-BE49-F238E27FC236}">
                <a16:creationId xmlns:a16="http://schemas.microsoft.com/office/drawing/2014/main" id="{A52ACB6E-E270-4C8A-99EC-77ED0C700F91}"/>
              </a:ext>
            </a:extLst>
          </p:cNvPr>
          <p:cNvSpPr/>
          <p:nvPr/>
        </p:nvSpPr>
        <p:spPr>
          <a:xfrm>
            <a:off x="388260" y="5400054"/>
            <a:ext cx="1362237" cy="1171233"/>
          </a:xfrm>
          <a:prstGeom prst="ellipse">
            <a:avLst/>
          </a:prstGeom>
          <a:gradFill flip="none" rotWithShape="1">
            <a:gsLst>
              <a:gs pos="0">
                <a:srgbClr val="D5FEAB"/>
              </a:gs>
              <a:gs pos="20000">
                <a:srgbClr val="9ADB27"/>
              </a:gs>
              <a:gs pos="47000">
                <a:srgbClr val="9ADB27"/>
              </a:gs>
              <a:gs pos="79000">
                <a:srgbClr val="71B317"/>
              </a:gs>
            </a:gsLst>
            <a:lin ang="1200000" scaled="0"/>
            <a:tileRect/>
          </a:gradFill>
          <a:ln>
            <a:noFill/>
          </a:ln>
          <a:effectLst>
            <a:glow rad="63500">
              <a:schemeClr val="bg1"/>
            </a:glow>
          </a:effectLst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FCAF106-29CC-43CA-83AC-11CD94BB3F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47" y="5482336"/>
            <a:ext cx="897049" cy="897049"/>
          </a:xfrm>
          <a:prstGeom prst="rect">
            <a:avLst/>
          </a:prstGeom>
        </p:spPr>
      </p:pic>
      <p:grpSp>
        <p:nvGrpSpPr>
          <p:cNvPr id="32" name="Группа 6">
            <a:extLst>
              <a:ext uri="{FF2B5EF4-FFF2-40B4-BE49-F238E27FC236}">
                <a16:creationId xmlns:a16="http://schemas.microsoft.com/office/drawing/2014/main" id="{87B127BE-759B-49B3-A03A-91F43ADA42E2}"/>
              </a:ext>
            </a:extLst>
          </p:cNvPr>
          <p:cNvGrpSpPr/>
          <p:nvPr/>
        </p:nvGrpSpPr>
        <p:grpSpPr>
          <a:xfrm>
            <a:off x="1421191" y="5225768"/>
            <a:ext cx="3508330" cy="1572051"/>
            <a:chOff x="1484067" y="488467"/>
            <a:chExt cx="3500528" cy="1572051"/>
          </a:xfrm>
          <a:effectLst>
            <a:glow rad="63500">
              <a:schemeClr val="bg1"/>
            </a:glow>
          </a:effectLst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A4EDE3A7-BFA5-44A9-B9D0-18B64F7CD4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28" b="26082" l="53013" r="92843">
                          <a14:foregroundMark x1="74080" y1="23494" x2="74080" y2="24100"/>
                          <a14:foregroundMark x1="76385" y1="25071" x2="70198" y2="24949"/>
                          <a14:foregroundMark x1="67489" y1="24788" x2="82693" y2="23655"/>
                          <a14:foregroundMark x1="91872" y1="19490" x2="91994" y2="16498"/>
                          <a14:foregroundMark x1="92883" y1="17347" x2="92883" y2="20340"/>
                          <a14:foregroundMark x1="54145" y1="22362" x2="53013" y2="17347"/>
                          <a14:foregroundMark x1="57299" y1="12455" x2="59321" y2="10877"/>
                          <a14:foregroundMark x1="59604" y1="10028" x2="64618" y2="10028"/>
                          <a14:foregroundMark x1="67408" y1="10716" x2="79377" y2="13587"/>
                          <a14:foregroundMark x1="80671" y1="13061" x2="85362" y2="16660"/>
                          <a14:foregroundMark x1="89365" y1="14962" x2="89284" y2="206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32" t="8109" r="3934" b="71891"/>
            <a:stretch/>
          </p:blipFill>
          <p:spPr>
            <a:xfrm>
              <a:off x="1484067" y="488467"/>
              <a:ext cx="3500528" cy="1572051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D7F9333-FAD0-4F8B-9E9A-7DC88102EE27}"/>
                </a:ext>
              </a:extLst>
            </p:cNvPr>
            <p:cNvSpPr txBox="1"/>
            <p:nvPr/>
          </p:nvSpPr>
          <p:spPr>
            <a:xfrm>
              <a:off x="1737265" y="673335"/>
              <a:ext cx="28770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Малюк з відра пісок (що робить?)…</a:t>
              </a:r>
            </a:p>
          </p:txBody>
        </p:sp>
      </p:grpSp>
      <p:sp>
        <p:nvSpPr>
          <p:cNvPr id="43" name="Овал 42">
            <a:extLst>
              <a:ext uri="{FF2B5EF4-FFF2-40B4-BE49-F238E27FC236}">
                <a16:creationId xmlns:a16="http://schemas.microsoft.com/office/drawing/2014/main" id="{56026899-46E7-47F8-B36B-51AEF3077979}"/>
              </a:ext>
            </a:extLst>
          </p:cNvPr>
          <p:cNvSpPr/>
          <p:nvPr/>
        </p:nvSpPr>
        <p:spPr>
          <a:xfrm>
            <a:off x="5132020" y="2079721"/>
            <a:ext cx="1362237" cy="1171233"/>
          </a:xfrm>
          <a:prstGeom prst="ellipse">
            <a:avLst/>
          </a:prstGeom>
          <a:gradFill flip="none" rotWithShape="1">
            <a:gsLst>
              <a:gs pos="0">
                <a:srgbClr val="D5FEAB"/>
              </a:gs>
              <a:gs pos="20000">
                <a:srgbClr val="9ADB27"/>
              </a:gs>
              <a:gs pos="47000">
                <a:srgbClr val="9ADB27"/>
              </a:gs>
              <a:gs pos="79000">
                <a:srgbClr val="71B317"/>
              </a:gs>
            </a:gsLst>
            <a:lin ang="1200000" scaled="0"/>
            <a:tileRect/>
          </a:gradFill>
          <a:ln>
            <a:noFill/>
          </a:ln>
          <a:effectLst>
            <a:glow rad="63500">
              <a:schemeClr val="bg1"/>
            </a:glow>
          </a:effectLst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F2E7CFB-0946-4F69-9C69-7FB4153233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613" y="2189957"/>
            <a:ext cx="897049" cy="897049"/>
          </a:xfrm>
          <a:prstGeom prst="rect">
            <a:avLst/>
          </a:prstGeom>
        </p:spPr>
      </p:pic>
      <p:grpSp>
        <p:nvGrpSpPr>
          <p:cNvPr id="45" name="Группа 6">
            <a:extLst>
              <a:ext uri="{FF2B5EF4-FFF2-40B4-BE49-F238E27FC236}">
                <a16:creationId xmlns:a16="http://schemas.microsoft.com/office/drawing/2014/main" id="{C9BA86CE-CADC-450D-9179-DDA815B4D4B4}"/>
              </a:ext>
            </a:extLst>
          </p:cNvPr>
          <p:cNvGrpSpPr/>
          <p:nvPr/>
        </p:nvGrpSpPr>
        <p:grpSpPr>
          <a:xfrm>
            <a:off x="6187385" y="1943998"/>
            <a:ext cx="3445678" cy="1572051"/>
            <a:chOff x="1484067" y="488467"/>
            <a:chExt cx="3500528" cy="1572051"/>
          </a:xfrm>
          <a:effectLst>
            <a:glow rad="63500">
              <a:schemeClr val="bg1"/>
            </a:glow>
          </a:effectLst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32E6D1C1-D625-4F79-9EC6-3DEFBAF81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28" b="26082" l="53013" r="92843">
                          <a14:foregroundMark x1="74080" y1="23494" x2="74080" y2="24100"/>
                          <a14:foregroundMark x1="76385" y1="25071" x2="70198" y2="24949"/>
                          <a14:foregroundMark x1="67489" y1="24788" x2="82693" y2="23655"/>
                          <a14:foregroundMark x1="91872" y1="19490" x2="91994" y2="16498"/>
                          <a14:foregroundMark x1="92883" y1="17347" x2="92883" y2="20340"/>
                          <a14:foregroundMark x1="54145" y1="22362" x2="53013" y2="17347"/>
                          <a14:foregroundMark x1="57299" y1="12455" x2="59321" y2="10877"/>
                          <a14:foregroundMark x1="59604" y1="10028" x2="64618" y2="10028"/>
                          <a14:foregroundMark x1="67408" y1="10716" x2="79377" y2="13587"/>
                          <a14:foregroundMark x1="80671" y1="13061" x2="85362" y2="16660"/>
                          <a14:foregroundMark x1="89365" y1="14962" x2="89284" y2="206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32" t="8109" r="3934" b="71891"/>
            <a:stretch/>
          </p:blipFill>
          <p:spPr>
            <a:xfrm>
              <a:off x="1484067" y="488467"/>
              <a:ext cx="3500528" cy="1572051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A9C5599-6200-4410-8B4E-F6BC5791DDED}"/>
                </a:ext>
              </a:extLst>
            </p:cNvPr>
            <p:cNvSpPr txBox="1"/>
            <p:nvPr/>
          </p:nvSpPr>
          <p:spPr>
            <a:xfrm>
              <a:off x="1795824" y="735980"/>
              <a:ext cx="28770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Каченята з річки (що робили?)…</a:t>
              </a:r>
            </a:p>
          </p:txBody>
        </p:sp>
      </p:grpSp>
      <p:sp>
        <p:nvSpPr>
          <p:cNvPr id="35" name="Овал 34">
            <a:extLst>
              <a:ext uri="{FF2B5EF4-FFF2-40B4-BE49-F238E27FC236}">
                <a16:creationId xmlns:a16="http://schemas.microsoft.com/office/drawing/2014/main" id="{51B296C4-ED64-4ADC-9BEE-1BFFC1B9F445}"/>
              </a:ext>
            </a:extLst>
          </p:cNvPr>
          <p:cNvSpPr/>
          <p:nvPr/>
        </p:nvSpPr>
        <p:spPr>
          <a:xfrm>
            <a:off x="5153854" y="3739888"/>
            <a:ext cx="1362237" cy="1171233"/>
          </a:xfrm>
          <a:prstGeom prst="ellipse">
            <a:avLst/>
          </a:prstGeom>
          <a:gradFill flip="none" rotWithShape="1">
            <a:gsLst>
              <a:gs pos="0">
                <a:srgbClr val="D5FEAB"/>
              </a:gs>
              <a:gs pos="20000">
                <a:srgbClr val="9ADB27"/>
              </a:gs>
              <a:gs pos="47000">
                <a:srgbClr val="9ADB27"/>
              </a:gs>
              <a:gs pos="79000">
                <a:srgbClr val="71B317"/>
              </a:gs>
            </a:gsLst>
            <a:lin ang="1200000" scaled="0"/>
            <a:tileRect/>
          </a:gradFill>
          <a:ln>
            <a:noFill/>
          </a:ln>
          <a:effectLst>
            <a:glow rad="63500">
              <a:schemeClr val="bg1"/>
            </a:glow>
          </a:effectLst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A439E4B-60E2-4751-90C2-940BE71EA7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004" y="3832396"/>
            <a:ext cx="897049" cy="897049"/>
          </a:xfrm>
          <a:prstGeom prst="rect">
            <a:avLst/>
          </a:prstGeom>
        </p:spPr>
      </p:pic>
      <p:grpSp>
        <p:nvGrpSpPr>
          <p:cNvPr id="37" name="Группа 6">
            <a:extLst>
              <a:ext uri="{FF2B5EF4-FFF2-40B4-BE49-F238E27FC236}">
                <a16:creationId xmlns:a16="http://schemas.microsoft.com/office/drawing/2014/main" id="{CBB5262F-1ADD-4AE8-8D87-70AB4B95A677}"/>
              </a:ext>
            </a:extLst>
          </p:cNvPr>
          <p:cNvGrpSpPr/>
          <p:nvPr/>
        </p:nvGrpSpPr>
        <p:grpSpPr>
          <a:xfrm>
            <a:off x="6241816" y="3584883"/>
            <a:ext cx="3445678" cy="1572051"/>
            <a:chOff x="1484067" y="488467"/>
            <a:chExt cx="3500528" cy="1572051"/>
          </a:xfrm>
          <a:effectLst>
            <a:glow rad="63500">
              <a:schemeClr val="bg1"/>
            </a:glow>
          </a:effectLst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A33B5F76-02BC-4ABE-9161-167D72EF4C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28" b="26082" l="53013" r="92843">
                          <a14:foregroundMark x1="74080" y1="23494" x2="74080" y2="24100"/>
                          <a14:foregroundMark x1="76385" y1="25071" x2="70198" y2="24949"/>
                          <a14:foregroundMark x1="67489" y1="24788" x2="82693" y2="23655"/>
                          <a14:foregroundMark x1="91872" y1="19490" x2="91994" y2="16498"/>
                          <a14:foregroundMark x1="92883" y1="17347" x2="92883" y2="20340"/>
                          <a14:foregroundMark x1="54145" y1="22362" x2="53013" y2="17347"/>
                          <a14:foregroundMark x1="57299" y1="12455" x2="59321" y2="10877"/>
                          <a14:foregroundMark x1="59604" y1="10028" x2="64618" y2="10028"/>
                          <a14:foregroundMark x1="67408" y1="10716" x2="79377" y2="13587"/>
                          <a14:foregroundMark x1="80671" y1="13061" x2="85362" y2="16660"/>
                          <a14:foregroundMark x1="89365" y1="14962" x2="89284" y2="206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32" t="8109" r="3934" b="71891"/>
            <a:stretch/>
          </p:blipFill>
          <p:spPr>
            <a:xfrm>
              <a:off x="1484067" y="488467"/>
              <a:ext cx="3500528" cy="1572051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CF8DF49-66E4-487D-8E85-6524E95A7D26}"/>
                </a:ext>
              </a:extLst>
            </p:cNvPr>
            <p:cNvSpPr txBox="1"/>
            <p:nvPr/>
          </p:nvSpPr>
          <p:spPr>
            <a:xfrm>
              <a:off x="1572684" y="675321"/>
              <a:ext cx="338341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Двірник доріжки піском </a:t>
              </a:r>
            </a:p>
            <a:p>
              <a:pPr algn="ctr"/>
              <a:r>
                <a:rPr lang="uk-UA" sz="24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(що зробив?)…</a:t>
              </a:r>
            </a:p>
          </p:txBody>
        </p:sp>
      </p:grpSp>
      <p:sp>
        <p:nvSpPr>
          <p:cNvPr id="40" name="Овал 39">
            <a:extLst>
              <a:ext uri="{FF2B5EF4-FFF2-40B4-BE49-F238E27FC236}">
                <a16:creationId xmlns:a16="http://schemas.microsoft.com/office/drawing/2014/main" id="{A20CBAC7-C21E-47F2-AEDA-A95ACE206B0B}"/>
              </a:ext>
            </a:extLst>
          </p:cNvPr>
          <p:cNvSpPr/>
          <p:nvPr/>
        </p:nvSpPr>
        <p:spPr>
          <a:xfrm>
            <a:off x="5189355" y="5400054"/>
            <a:ext cx="1362237" cy="1171233"/>
          </a:xfrm>
          <a:prstGeom prst="ellipse">
            <a:avLst/>
          </a:prstGeom>
          <a:gradFill flip="none" rotWithShape="1">
            <a:gsLst>
              <a:gs pos="0">
                <a:srgbClr val="D5FEAB"/>
              </a:gs>
              <a:gs pos="20000">
                <a:srgbClr val="9ADB27"/>
              </a:gs>
              <a:gs pos="47000">
                <a:srgbClr val="9ADB27"/>
              </a:gs>
              <a:gs pos="79000">
                <a:srgbClr val="71B317"/>
              </a:gs>
            </a:gsLst>
            <a:lin ang="1200000" scaled="0"/>
            <a:tileRect/>
          </a:gradFill>
          <a:ln>
            <a:noFill/>
          </a:ln>
          <a:effectLst>
            <a:glow rad="63500">
              <a:schemeClr val="bg1"/>
            </a:glow>
          </a:effectLst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0653BEF7-1D89-4717-8680-EF048A6C55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915" y="5482336"/>
            <a:ext cx="897049" cy="897049"/>
          </a:xfrm>
          <a:prstGeom prst="rect">
            <a:avLst/>
          </a:prstGeom>
        </p:spPr>
      </p:pic>
      <p:grpSp>
        <p:nvGrpSpPr>
          <p:cNvPr id="42" name="Группа 6">
            <a:extLst>
              <a:ext uri="{FF2B5EF4-FFF2-40B4-BE49-F238E27FC236}">
                <a16:creationId xmlns:a16="http://schemas.microsoft.com/office/drawing/2014/main" id="{54BEA78E-A10B-4356-9D58-D767E53BB5D6}"/>
              </a:ext>
            </a:extLst>
          </p:cNvPr>
          <p:cNvGrpSpPr/>
          <p:nvPr/>
        </p:nvGrpSpPr>
        <p:grpSpPr>
          <a:xfrm>
            <a:off x="6312964" y="5225768"/>
            <a:ext cx="3445678" cy="1572051"/>
            <a:chOff x="1484067" y="488467"/>
            <a:chExt cx="3500528" cy="1572051"/>
          </a:xfrm>
          <a:effectLst>
            <a:glow rad="63500">
              <a:schemeClr val="bg1"/>
            </a:glow>
          </a:effectLst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884746A2-78A0-4299-9D26-F8DFF13501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28" b="26082" l="53013" r="92843">
                          <a14:foregroundMark x1="74080" y1="23494" x2="74080" y2="24100"/>
                          <a14:foregroundMark x1="76385" y1="25071" x2="70198" y2="24949"/>
                          <a14:foregroundMark x1="67489" y1="24788" x2="82693" y2="23655"/>
                          <a14:foregroundMark x1="91872" y1="19490" x2="91994" y2="16498"/>
                          <a14:foregroundMark x1="92883" y1="17347" x2="92883" y2="20340"/>
                          <a14:foregroundMark x1="54145" y1="22362" x2="53013" y2="17347"/>
                          <a14:foregroundMark x1="57299" y1="12455" x2="59321" y2="10877"/>
                          <a14:foregroundMark x1="59604" y1="10028" x2="64618" y2="10028"/>
                          <a14:foregroundMark x1="67408" y1="10716" x2="79377" y2="13587"/>
                          <a14:foregroundMark x1="80671" y1="13061" x2="85362" y2="16660"/>
                          <a14:foregroundMark x1="89365" y1="14962" x2="89284" y2="206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32" t="8109" r="3934" b="71891"/>
            <a:stretch/>
          </p:blipFill>
          <p:spPr>
            <a:xfrm>
              <a:off x="1484067" y="488467"/>
              <a:ext cx="3500528" cy="1572051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1EB186F-D5DC-4BD9-9A05-5A0A7D43D3E4}"/>
                </a:ext>
              </a:extLst>
            </p:cNvPr>
            <p:cNvSpPr txBox="1"/>
            <p:nvPr/>
          </p:nvSpPr>
          <p:spPr>
            <a:xfrm>
              <a:off x="1737265" y="673335"/>
              <a:ext cx="28770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Малюк з відра пісок (що зробив?)…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159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0" grpId="0" animBg="1"/>
      <p:bldP spid="25" grpId="0" animBg="1"/>
      <p:bldP spid="30" grpId="0" animBg="1"/>
      <p:bldP spid="43" grpId="0" animBg="1"/>
      <p:bldP spid="35" grpId="0" animBg="1"/>
      <p:bldP spid="4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C70DD31-4586-485B-8CD0-B60C686B9466}"/>
</file>

<file path=customXml/itemProps2.xml><?xml version="1.0" encoding="utf-8"?>
<ds:datastoreItem xmlns:ds="http://schemas.openxmlformats.org/officeDocument/2006/customXml" ds:itemID="{5C09A574-2552-441E-BC34-503036B75143}"/>
</file>

<file path=customXml/itemProps3.xml><?xml version="1.0" encoding="utf-8"?>
<ds:datastoreItem xmlns:ds="http://schemas.openxmlformats.org/officeDocument/2006/customXml" ds:itemID="{6CC3286F-DFCC-4806-AD77-68CCC77BB2B3}"/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58</Words>
  <Application>Microsoft Office PowerPoint</Application>
  <PresentationFormat>Широкий екран</PresentationFormat>
  <Paragraphs>9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7</cp:revision>
  <dcterms:created xsi:type="dcterms:W3CDTF">2025-11-11T09:29:45Z</dcterms:created>
  <dcterms:modified xsi:type="dcterms:W3CDTF">2025-11-11T10:26:46Z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