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163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"/>
            <a:ext cx="12192000" cy="690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44" y="3974770"/>
            <a:ext cx="2220707" cy="222070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105622" y="479283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2" y="574603"/>
            <a:ext cx="775828" cy="775828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099139" y="328695"/>
            <a:ext cx="2949561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ru-RU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664871" y="4433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49" y="554906"/>
            <a:ext cx="785610" cy="785610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670781" y="326906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120632" y="2105304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" y="2228586"/>
            <a:ext cx="775828" cy="775828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099139" y="1969580"/>
            <a:ext cx="2944700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146090" y="3757989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9" y="3893209"/>
            <a:ext cx="775828" cy="775828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099139" y="3610465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делает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117874" y="5439946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" y="5542384"/>
            <a:ext cx="775828" cy="775828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099139" y="5251350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делает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677746" y="2103514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0" y="2213751"/>
            <a:ext cx="785610" cy="785610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733111" y="1967791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699580" y="3763681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31" y="3856190"/>
            <a:ext cx="785610" cy="785610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787542" y="3608676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735081" y="54238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42" y="5506130"/>
            <a:ext cx="785610" cy="785610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858690" y="5249561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0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14687-D96A-48FF-9C8F-C16B2DCBD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730" y1="29785" x2="49805" y2="38867"/>
                        <a14:foregroundMark x1="25879" y1="28906" x2="25391" y2="31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153" y="5212917"/>
            <a:ext cx="1572051" cy="1572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2AEB7-B512-421F-95CD-1AFBAACDC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0" b="89844" l="9961" r="89941">
                        <a14:foregroundMark x1="56543" y1="6934" x2="58398" y2="10840"/>
                        <a14:foregroundMark x1="48242" y1="11621" x2="54590" y2="9668"/>
                        <a14:foregroundMark x1="54297" y1="5469" x2="58008" y2="4590"/>
                        <a14:foregroundMark x1="43750" y1="24512" x2="47070" y2="28711"/>
                        <a14:foregroundMark x1="41406" y1="28125" x2="41406" y2="28125"/>
                        <a14:foregroundMark x1="41504" y1="28613" x2="41504" y2="28613"/>
                        <a14:foregroundMark x1="41504" y1="28711" x2="42090" y2="27539"/>
                        <a14:foregroundMark x1="50195" y1="30469" x2="55176" y2="32422"/>
                        <a14:foregroundMark x1="41113" y1="34570" x2="41113" y2="34570"/>
                        <a14:foregroundMark x1="39453" y1="35352" x2="36426" y2="40137"/>
                        <a14:foregroundMark x1="30566" y1="49512" x2="27441" y2="53223"/>
                        <a14:foregroundMark x1="39453" y1="33594" x2="31250" y2="31543"/>
                        <a14:foregroundMark x1="36523" y1="32520" x2="30078" y2="32227"/>
                        <a14:foregroundMark x1="30859" y1="31348" x2="36230" y2="31348"/>
                        <a14:foregroundMark x1="38770" y1="32520" x2="28711" y2="31836"/>
                        <a14:foregroundMark x1="28711" y1="31836" x2="27734" y2="32520"/>
                        <a14:foregroundMark x1="29395" y1="33301" x2="20898" y2="40430"/>
                        <a14:foregroundMark x1="27051" y1="34473" x2="21777" y2="43359"/>
                        <a14:foregroundMark x1="21777" y1="43359" x2="21484" y2="44824"/>
                        <a14:foregroundMark x1="20703" y1="42188" x2="19824" y2="50586"/>
                        <a14:foregroundMark x1="18945" y1="50000" x2="21582" y2="65918"/>
                        <a14:foregroundMark x1="16797" y1="50977" x2="21680" y2="69922"/>
                        <a14:foregroundMark x1="21680" y1="69922" x2="22461" y2="71094"/>
                        <a14:foregroundMark x1="19824" y1="54102" x2="27051" y2="73828"/>
                        <a14:foregroundMark x1="27051" y1="73828" x2="27051" y2="74121"/>
                        <a14:foregroundMark x1="22168" y1="51758" x2="31152" y2="76367"/>
                        <a14:foregroundMark x1="16895" y1="54492" x2="21973" y2="74805"/>
                        <a14:foregroundMark x1="21973" y1="74805" x2="23535" y2="77246"/>
                        <a14:foregroundMark x1="22754" y1="76758" x2="37012" y2="79590"/>
                        <a14:foregroundMark x1="27148" y1="70215" x2="40332" y2="76953"/>
                        <a14:foregroundMark x1="17188" y1="50293" x2="20605" y2="40820"/>
                        <a14:foregroundMark x1="20605" y1="40820" x2="25781" y2="34766"/>
                        <a14:foregroundMark x1="25781" y1="34766" x2="28613" y2="33301"/>
                        <a14:foregroundMark x1="61621" y1="62891" x2="64844" y2="67578"/>
                        <a14:foregroundMark x1="68066" y1="42480" x2="72168" y2="49707"/>
                        <a14:foregroundMark x1="71777" y1="43066" x2="71777" y2="43066"/>
                        <a14:foregroundMark x1="89160" y1="70605" x2="83887" y2="67090"/>
                        <a14:foregroundMark x1="73828" y1="66406" x2="77930" y2="66797"/>
                        <a14:foregroundMark x1="78809" y1="54980" x2="84473" y2="58887"/>
                        <a14:foregroundMark x1="80664" y1="55371" x2="85352" y2="56836"/>
                        <a14:foregroundMark x1="87012" y1="56543" x2="81543" y2="54102"/>
                        <a14:foregroundMark x1="78027" y1="56152" x2="87109" y2="56445"/>
                        <a14:foregroundMark x1="88477" y1="57324" x2="83887" y2="54492"/>
                        <a14:foregroundMark x1="89160" y1="66699" x2="89941" y2="66797"/>
                        <a14:foregroundMark x1="45801" y1="13379" x2="48438" y2="8984"/>
                        <a14:foregroundMark x1="51270" y1="8984" x2="52734" y2="7227"/>
                        <a14:foregroundMark x1="58691" y1="5176" x2="60938" y2="5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343" y="3475863"/>
            <a:ext cx="1789959" cy="17899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F30F2B1-4D4A-4004-9C88-152C3B4D0F5D}"/>
              </a:ext>
            </a:extLst>
          </p:cNvPr>
          <p:cNvGrpSpPr/>
          <p:nvPr/>
        </p:nvGrpSpPr>
        <p:grpSpPr>
          <a:xfrm flipH="1">
            <a:off x="3795074" y="1651216"/>
            <a:ext cx="1921551" cy="1741111"/>
            <a:chOff x="9447719" y="1040212"/>
            <a:chExt cx="1554090" cy="1937152"/>
          </a:xfrm>
        </p:grpSpPr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74656488-8EB1-43A1-9F9B-48A7647A311D}"/>
                </a:ext>
              </a:extLst>
            </p:cNvPr>
            <p:cNvGrpSpPr/>
            <p:nvPr/>
          </p:nvGrpSpPr>
          <p:grpSpPr>
            <a:xfrm>
              <a:off x="9447719" y="1040212"/>
              <a:ext cx="1554090" cy="1937152"/>
              <a:chOff x="4485600" y="-410428"/>
              <a:chExt cx="6858000" cy="6858000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5BCCDB25-23A2-4BDC-B07E-8E9FF8D72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600" y="-410428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5AB248-A1A1-4446-B8F6-FA2482363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957" y="3277647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D014C3F-4C9E-44E9-94ED-E880E0C6B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46890" y="3744192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6F4932-491F-4CE1-8B2C-86CD971D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736" y="2008788"/>
              <a:ext cx="232125" cy="293235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3D424756-124D-4A47-9026-F57038EA682C}"/>
              </a:ext>
            </a:extLst>
          </p:cNvPr>
          <p:cNvGrpSpPr/>
          <p:nvPr/>
        </p:nvGrpSpPr>
        <p:grpSpPr>
          <a:xfrm>
            <a:off x="3815196" y="70354"/>
            <a:ext cx="1873998" cy="1937152"/>
            <a:chOff x="3930395" y="110735"/>
            <a:chExt cx="1554090" cy="1937152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6CAFFFC2-0324-4260-83CB-7070CF8E04FB}"/>
                </a:ext>
              </a:extLst>
            </p:cNvPr>
            <p:cNvGrpSpPr/>
            <p:nvPr/>
          </p:nvGrpSpPr>
          <p:grpSpPr>
            <a:xfrm>
              <a:off x="3930395" y="110735"/>
              <a:ext cx="1554090" cy="1937152"/>
              <a:chOff x="4592511" y="-507509"/>
              <a:chExt cx="6858000" cy="685800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4591812F-994A-447F-904E-31BB4F5FC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11" y="-507509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18DFF141-19A6-4E73-B438-F29D2F5F1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0864" y="3813166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4C5AFE1-F26B-4607-B96E-F15D8CA63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0008" y="3362259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2FB9E4C-8CD5-42BF-A849-B4541ED5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25773" y="1136208"/>
              <a:ext cx="232125" cy="293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1F2863-3082-4C2F-B4AE-CDD830E48FE0}"/>
</file>

<file path=customXml/itemProps2.xml><?xml version="1.0" encoding="utf-8"?>
<ds:datastoreItem xmlns:ds="http://schemas.openxmlformats.org/officeDocument/2006/customXml" ds:itemID="{571C61D1-C703-4740-A847-CAC4D326C185}"/>
</file>

<file path=customXml/itemProps3.xml><?xml version="1.0" encoding="utf-8"?>
<ds:datastoreItem xmlns:ds="http://schemas.openxmlformats.org/officeDocument/2006/customXml" ds:itemID="{17C19122-5A1B-405A-912B-AD593B7A9232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2025-11-11T09:29:45Z</dcterms:created>
  <dcterms:modified xsi:type="dcterms:W3CDTF">2025-11-12T11:26:44Z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