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E68AC-7A8D-45E5-88F8-07C88D8C34F3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51F88-9B7E-4A08-BCDD-E21C060BA1B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46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51F88-9B7E-4A08-BCDD-E21C060BA1B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67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28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20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999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455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512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30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719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760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0681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811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33C8F-2A58-4B73-A2F3-8D951C34E559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C02F5-3257-41C7-8A33-B4E4C38D53C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67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3" y="-11661"/>
            <a:ext cx="12214413" cy="6871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575" y="2676131"/>
            <a:ext cx="4017146" cy="40171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60694" y="1036509"/>
            <a:ext cx="6097482" cy="5663807"/>
          </a:xfrm>
          <a:prstGeom prst="rect">
            <a:avLst/>
          </a:prstGeom>
          <a:solidFill>
            <a:schemeClr val="lt1">
              <a:alpha val="76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61" y="1945584"/>
            <a:ext cx="4754732" cy="47547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60489" y="1454094"/>
            <a:ext cx="50780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ЛЯЛЯ </a:t>
            </a:r>
          </a:p>
          <a:p>
            <a:pPr algn="ctr"/>
            <a:r>
              <a:rPr lang="uk-U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БАЮ БАЮ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89" y="2079151"/>
            <a:ext cx="4510201" cy="4510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46696" y="1437738"/>
            <a:ext cx="13056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АУ-АУ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53" y="2476978"/>
            <a:ext cx="3835511" cy="383551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10200" y="1417039"/>
            <a:ext cx="19391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ТОП-ТОП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44" y="2670418"/>
            <a:ext cx="3616514" cy="36165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199" y="2554343"/>
            <a:ext cx="3840347" cy="38403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7" y="2660092"/>
            <a:ext cx="3329897" cy="3329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824" y="2277142"/>
            <a:ext cx="3283464" cy="32834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59" y="2884443"/>
            <a:ext cx="2749154" cy="27491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044" y="2765632"/>
            <a:ext cx="3404994" cy="34049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69" y="2414434"/>
            <a:ext cx="3766548" cy="376654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34459" y="1371773"/>
            <a:ext cx="14542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АЙ-АЙ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44083" y="1421291"/>
            <a:ext cx="1511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НО-НО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23328" y="1351451"/>
            <a:ext cx="1826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БАХ-БАХ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95751" y="1319870"/>
            <a:ext cx="14384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ФУ-ФУ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64564" y="1336001"/>
            <a:ext cx="1931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ЧИК-ЧИК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255698" y="1388619"/>
            <a:ext cx="13516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НЕ-НЕ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30225" y="1397242"/>
            <a:ext cx="17718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ТУК-ТУК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937627" y="1333163"/>
            <a:ext cx="16498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АМ-АМ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6077725" y="2688839"/>
            <a:ext cx="3644219" cy="3644219"/>
            <a:chOff x="2650074" y="1840231"/>
            <a:chExt cx="3644219" cy="364421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074" y="1840231"/>
              <a:ext cx="3644219" cy="364421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9693">
              <a:off x="3565544" y="3494922"/>
              <a:ext cx="1798211" cy="1798211"/>
            </a:xfrm>
            <a:prstGeom prst="rect">
              <a:avLst/>
            </a:prstGeom>
          </p:spPr>
        </p:pic>
      </p:grpSp>
      <p:sp>
        <p:nvSpPr>
          <p:cNvPr id="45" name="Rectangle 44"/>
          <p:cNvSpPr/>
          <p:nvPr/>
        </p:nvSpPr>
        <p:spPr>
          <a:xfrm>
            <a:off x="6932952" y="1380847"/>
            <a:ext cx="18267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БАХ-БАХ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126685" y="1350074"/>
            <a:ext cx="1492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ПИ-ПИ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160005" y="1393451"/>
            <a:ext cx="14157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БИ-БИ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40770" y="1389364"/>
            <a:ext cx="14350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НА-НА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348615" y="1352507"/>
            <a:ext cx="25539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ХЛОП-ХЛОП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057065" y="2369926"/>
            <a:ext cx="3848100" cy="3848100"/>
            <a:chOff x="2752768" y="2404426"/>
            <a:chExt cx="3848100" cy="384810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768" y="2404426"/>
              <a:ext cx="3848100" cy="384810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12583">
              <a:off x="3991883" y="3827236"/>
              <a:ext cx="1590908" cy="1449839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5894486" y="2279700"/>
            <a:ext cx="3848100" cy="3848100"/>
            <a:chOff x="-607971" y="1862579"/>
            <a:chExt cx="3848100" cy="38481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7971" y="1862579"/>
              <a:ext cx="3848100" cy="38481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09" y="3610752"/>
              <a:ext cx="2002638" cy="2002638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385" y="2412528"/>
            <a:ext cx="3886917" cy="3886917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773101" y="2531690"/>
            <a:ext cx="3848100" cy="3848100"/>
            <a:chOff x="-531875" y="777666"/>
            <a:chExt cx="3848100" cy="38481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875" y="777666"/>
              <a:ext cx="3848100" cy="38481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61" y="2381689"/>
              <a:ext cx="1746784" cy="1746784"/>
            </a:xfrm>
            <a:prstGeom prst="rect">
              <a:avLst/>
            </a:prstGeom>
          </p:spPr>
        </p:pic>
      </p:grpSp>
      <p:sp>
        <p:nvSpPr>
          <p:cNvPr id="69" name="Rectangle 68"/>
          <p:cNvSpPr/>
          <p:nvPr/>
        </p:nvSpPr>
        <p:spPr>
          <a:xfrm>
            <a:off x="6752095" y="1383405"/>
            <a:ext cx="21146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МЯУ-МЯУ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552552" y="2356086"/>
            <a:ext cx="3848100" cy="4016278"/>
            <a:chOff x="2323820" y="-179176"/>
            <a:chExt cx="3848100" cy="401627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820" y="-179176"/>
              <a:ext cx="3848100" cy="38481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517" y="1711058"/>
              <a:ext cx="2126044" cy="2126044"/>
            </a:xfrm>
            <a:prstGeom prst="rect">
              <a:avLst/>
            </a:prstGeom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73" y="2286148"/>
            <a:ext cx="4109598" cy="41095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12" y="1573225"/>
            <a:ext cx="4165466" cy="481632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88"/>
            <a:ext cx="985002" cy="89712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68" y="2244694"/>
            <a:ext cx="4569341" cy="4569341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5696046" y="2066217"/>
            <a:ext cx="4649166" cy="5154698"/>
            <a:chOff x="-409660" y="-20284"/>
            <a:chExt cx="5487289" cy="5885918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9" y="-20284"/>
              <a:ext cx="5019040" cy="501904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660" y="1643588"/>
              <a:ext cx="4222046" cy="4222046"/>
            </a:xfrm>
            <a:prstGeom prst="rect">
              <a:avLst/>
            </a:prstGeom>
          </p:spPr>
        </p:pic>
      </p:grpSp>
      <p:sp>
        <p:nvSpPr>
          <p:cNvPr id="80" name="Rectangle 79"/>
          <p:cNvSpPr/>
          <p:nvPr/>
        </p:nvSpPr>
        <p:spPr>
          <a:xfrm>
            <a:off x="7220745" y="1369353"/>
            <a:ext cx="13644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АВ-АВ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705366" y="1370563"/>
            <a:ext cx="22957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БУЛЬ-БУЛЬ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9" grpId="1"/>
      <p:bldP spid="21" grpId="0"/>
      <p:bldP spid="21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55" grpId="0"/>
      <p:bldP spid="55" grpId="1"/>
      <p:bldP spid="69" grpId="0"/>
      <p:bldP spid="69" grpId="1"/>
      <p:bldP spid="80" grpId="0"/>
      <p:bldP spid="80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17CDFF-EB53-49BF-890E-EAAE24B03733}"/>
</file>

<file path=customXml/itemProps2.xml><?xml version="1.0" encoding="utf-8"?>
<ds:datastoreItem xmlns:ds="http://schemas.openxmlformats.org/officeDocument/2006/customXml" ds:itemID="{136EAADF-846C-4AB2-805E-63DAEA9F511C}"/>
</file>

<file path=customXml/itemProps3.xml><?xml version="1.0" encoding="utf-8"?>
<ds:datastoreItem xmlns:ds="http://schemas.openxmlformats.org/officeDocument/2006/customXml" ds:itemID="{3C42A6A7-377E-4F7C-9A70-A5081E84CE0D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22</Words>
  <Application>Microsoft Office PowerPoint</Application>
  <PresentationFormat>Widescreen</PresentationFormat>
  <Paragraphs>21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6</cp:revision>
  <dcterms:created xsi:type="dcterms:W3CDTF">2025-11-12T10:29:21Z</dcterms:created>
  <dcterms:modified xsi:type="dcterms:W3CDTF">2025-11-12T11:08:35Z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