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BE3F-332D-6436-D204-C195A9A45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BC9978-5D48-9948-C859-6C2B87E3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91A26-745D-5F2C-28CC-7C879FF6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B2AF8-4B14-07B3-2C25-E40CDFCC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1E6F7-A835-53D3-05D3-399A0E3F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2FE23-FFD8-DB28-0F55-345AA6A4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CD65CE-819C-5E06-F601-2BF40D51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AFEF9-B8F8-7A7D-E270-3C97D019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B1723-14E0-B05F-7EE0-4CC0655F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ED917-3B78-7266-2C4E-3348596B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18E24-ECBF-3F45-9B28-3E986A71A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0177F-7049-B07A-F0F3-B33207646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72DB9-C889-6EA4-6B25-44CB5A3E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D83BC-FF76-DD3B-598C-9D3FF16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CFA3A-EB94-B0FF-B95A-1B755F94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9435-3927-B379-9AD7-FBF96297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59B9B-AB73-A468-F8A2-0D94879B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7180E-CF23-35ED-7044-36D9D28B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078D7-6784-6104-81C5-6CF76A8B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ED80C-03EB-009C-146E-BEFD9A54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D652-F2E2-D39D-2A39-58AE080E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A730-D483-A9C3-9375-933CED7C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C6BE-DC5B-7A02-9A5E-4DD0EC2C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DEA12-16FE-F860-81CA-EB3C5D0A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E5BA3-8C74-5889-92DD-BC0A985C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1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B8E9-F5F0-199B-2AA6-D7A038FA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A108-D3C5-10F7-6464-4BD34AE88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98B33-165F-A31C-9639-6389D7B0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BBD01-656D-F693-69EE-952324F0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B6378-4FD4-4C55-2EB0-431B5785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CA88D-9F2A-4A38-091A-C9A9CDE7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0BC6-04EE-29A6-4A5B-2AFC9902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DDF9F-CE51-FEA2-6163-8B2699FB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6D375B-3EFD-4577-5B8E-9AE8C17F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D5461-6F5D-6015-4E3D-F3D5C622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E13DD4-CC8C-DC84-5BD5-21F62133D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EFAB90-1499-C11F-8B03-4D66DB46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3011D7-2FAC-9E0C-FBFA-5A8706B3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73E27A-464D-CE29-87E0-720A7776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DDA6-023F-02E4-8278-AF4CE1D2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750E0-A994-AAA6-A017-1901580F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FBDD8B-72DF-B30C-DF73-F32E751E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A299E8-2A0B-696C-2976-72F3BD09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CA5A4E-48C6-D74C-29A0-2E40221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1E4DD-3192-5477-1BF3-AA12692E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8DBA2D-C38B-CF4C-CB2F-456FBBDA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8F63-DB96-A192-FDF0-20C934F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B7202-3F77-BB04-A154-1F431CAC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F1440-66B5-E53C-8D1A-E179144E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F4F600-05F9-265C-92CC-7D2B389B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5343E7-1333-69D4-CFAB-D443360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00C00-E915-6FBD-97CE-00E688C6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64D0B-3DF9-AB89-4F41-7D8D82AF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1E187F-ADFE-8889-B9E3-EA9E652A7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ECD46-CB3D-479C-A843-03FAF14E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229F49-482E-469A-DB0D-6C8262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FA57D-F41A-DE7F-78E4-EDF079F4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C7875-B2F6-3E6B-872F-171713F6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8171-F1B3-089B-65D9-3906A32F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370D0-389B-5036-4126-F2D60A61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83AC1-2A7B-BC36-3EC0-FAF152BA2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8C76-5EFF-4043-A9C5-CD02EA8989D1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724A4-5ED8-7271-5D4A-019D64B50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8922A-C2AD-C93B-5F5C-F4E27770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49CBE-AA06-8656-CC90-1075207C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5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0210D-DECC-AA97-8667-51020D2B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23659"/>
          <a:stretch>
            <a:fillRect/>
          </a:stretch>
        </p:blipFill>
        <p:spPr>
          <a:xfrm>
            <a:off x="7255935" y="3429000"/>
            <a:ext cx="1267917" cy="23367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0309E-11FC-81E4-4169-F250498A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276600"/>
            <a:ext cx="3581400" cy="35814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3C5B5-0F30-B675-E3C3-B99D1AA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r="27756"/>
          <a:stretch>
            <a:fillRect/>
          </a:stretch>
        </p:blipFill>
        <p:spPr>
          <a:xfrm>
            <a:off x="5863215" y="2480733"/>
            <a:ext cx="1392719" cy="32850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3DDE5F-7C0E-8A8E-D2E0-C0CE9D5AB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34736"/>
          <a:stretch>
            <a:fillRect/>
          </a:stretch>
        </p:blipFill>
        <p:spPr>
          <a:xfrm>
            <a:off x="4595297" y="2326918"/>
            <a:ext cx="1267917" cy="34963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419255-AB30-EF01-8397-CE433AE99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9007"/>
          <a:stretch>
            <a:fillRect/>
          </a:stretch>
        </p:blipFill>
        <p:spPr>
          <a:xfrm>
            <a:off x="3114312" y="3458633"/>
            <a:ext cx="1536335" cy="24125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966B14-0F2F-47DF-CE0C-FFC743B04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r="27229"/>
          <a:stretch>
            <a:fillRect/>
          </a:stretch>
        </p:blipFill>
        <p:spPr>
          <a:xfrm>
            <a:off x="17332" y="2941750"/>
            <a:ext cx="1392720" cy="2929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662817-09A7-812E-3FBD-8644F5D66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2346"/>
          <a:stretch>
            <a:fillRect/>
          </a:stretch>
        </p:blipFill>
        <p:spPr>
          <a:xfrm flipH="1">
            <a:off x="1439881" y="2538184"/>
            <a:ext cx="1715535" cy="3285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977D337-DE54-4F36-16ED-252C9B4C24FB}"/>
              </a:ext>
            </a:extLst>
          </p:cNvPr>
          <p:cNvSpPr/>
          <p:nvPr/>
        </p:nvSpPr>
        <p:spPr>
          <a:xfrm>
            <a:off x="184727" y="5765799"/>
            <a:ext cx="8339125" cy="1053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FB1ECF-E34C-9650-B875-069A2D6B7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2" y="5797224"/>
            <a:ext cx="1114755" cy="986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DE527A-6F1F-C6DB-3802-009BA5078D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9" y="5675628"/>
            <a:ext cx="1392719" cy="13927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3BF1FD2-9234-2B51-9C27-A63C353FC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0" y="5733234"/>
            <a:ext cx="1114755" cy="11147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028462-6AB2-08E6-F0CB-3B77007621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19">
            <a:off x="2851082" y="5765097"/>
            <a:ext cx="1196123" cy="11961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D7884C-DB30-F1F3-C6B5-1545CA76B7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28" y="5644802"/>
            <a:ext cx="1558863" cy="1423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8B4953-B58F-08B0-6AEA-A5672280E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4" y="5717827"/>
            <a:ext cx="1130162" cy="11301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F6A595-387E-9FAD-970B-551A2B412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589" y="2058821"/>
            <a:ext cx="1056079" cy="9587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6D2091-F815-15F3-801E-DDB166CAED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27" y="-38101"/>
            <a:ext cx="3285067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2187 -0.24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26497 -0.35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8307 -0.278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7161 -0.207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3672 -0.218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1419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7E37DB8-F6CE-4959-9779-3DFF21164261}"/>
</file>

<file path=customXml/itemProps2.xml><?xml version="1.0" encoding="utf-8"?>
<ds:datastoreItem xmlns:ds="http://schemas.openxmlformats.org/officeDocument/2006/customXml" ds:itemID="{40D47C5E-724E-41C4-A5FB-50451F2D524F}"/>
</file>

<file path=customXml/itemProps3.xml><?xml version="1.0" encoding="utf-8"?>
<ds:datastoreItem xmlns:ds="http://schemas.openxmlformats.org/officeDocument/2006/customXml" ds:itemID="{5BB735C5-6DD5-4E98-9B79-053FD38B8920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2025-11-11T15:31:22Z</dcterms:created>
  <dcterms:modified xsi:type="dcterms:W3CDTF">2025-11-11T16:03:22Z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