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4ADB0B-9852-7F62-E753-FC926B8E16A2}" v="3" dt="2025-11-13T21:13:02.9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58" y="9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1F4ADB0B-9852-7F62-E753-FC926B8E16A2}"/>
    <pc:docChg chg="modSld">
      <pc:chgData name="somovaasya3" userId="S::somovaasya3_gmail.com#ext#@slideedu.onmicrosoft.com::05b36399-d501-4a7b-87fd-615099445ab5" providerId="AD" clId="Web-{1F4ADB0B-9852-7F62-E753-FC926B8E16A2}" dt="2025-11-13T21:13:02.913" v="2" actId="1076"/>
      <pc:docMkLst>
        <pc:docMk/>
      </pc:docMkLst>
      <pc:sldChg chg="modSp">
        <pc:chgData name="somovaasya3" userId="S::somovaasya3_gmail.com#ext#@slideedu.onmicrosoft.com::05b36399-d501-4a7b-87fd-615099445ab5" providerId="AD" clId="Web-{1F4ADB0B-9852-7F62-E753-FC926B8E16A2}" dt="2025-11-13T21:13:02.913" v="2" actId="1076"/>
        <pc:sldMkLst>
          <pc:docMk/>
          <pc:sldMk cId="932276412" sldId="256"/>
        </pc:sldMkLst>
        <pc:picChg chg="mod">
          <ac:chgData name="somovaasya3" userId="S::somovaasya3_gmail.com#ext#@slideedu.onmicrosoft.com::05b36399-d501-4a7b-87fd-615099445ab5" providerId="AD" clId="Web-{1F4ADB0B-9852-7F62-E753-FC926B8E16A2}" dt="2025-11-13T21:13:02.913" v="2" actId="1076"/>
          <ac:picMkLst>
            <pc:docMk/>
            <pc:sldMk cId="932276412" sldId="256"/>
            <ac:picMk id="34" creationId="{D9110A6B-9077-BB3B-F61C-D31B6D02B13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31A4E0-5C6B-A0DE-4F8B-8E6F69680F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3FCF977-21F5-7650-3874-AEA4EEE908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040E16-2F80-61AD-BEB9-C81221E83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73D-C536-4FB9-8658-1762F82BFD82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7E966B-EA6D-B019-416A-41E30AC50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604950-6DF3-77C1-7AE4-52EE83DDC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9AEC-A0AE-43D1-961C-9AC9010FD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342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A14E2C-2DAA-EFA0-4A86-B3ACC6B8A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CAA1C38-B6DD-846A-D74E-11C737757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5697D2-66F5-77C7-F107-FC31EAEB6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73D-C536-4FB9-8658-1762F82BFD82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3E2863-ED8C-E050-0C11-5ED21E446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ADBD8D-AD82-940E-4A93-2F0D7B67E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9AEC-A0AE-43D1-961C-9AC9010FD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954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16D7167-3E9C-52AA-6A52-F0A094F22A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D0BD300-F81E-B597-4605-EB97A77BB5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4289FD-5451-BF81-7768-AF6D777D3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73D-C536-4FB9-8658-1762F82BFD82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064C01-B6DA-15F2-F7DD-D16F26292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D82334-6203-56B1-05A3-93F780A68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9AEC-A0AE-43D1-961C-9AC9010FD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130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8B2602-1D93-A886-C3BC-5C9F8F971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3F8A8B-A03B-EBFB-A58F-DEBCE54EF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9FC041-5A77-BF4E-41B1-A856A7A4B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73D-C536-4FB9-8658-1762F82BFD82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B8421D-95BD-EA37-ED31-EA3D9620B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99EEE0-F25D-0F9B-AC38-ED41E7097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9AEC-A0AE-43D1-961C-9AC9010FD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496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EBF2BB-AF4F-2FCA-9BDC-222401705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5333B29-3D8A-6813-6F24-841016A76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B5FE8F-D69A-F14D-12F6-878E32AE5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73D-C536-4FB9-8658-1762F82BFD82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1FF4F9-E88F-68AD-7D01-56A8B0259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A05915-F752-9525-9B36-183F4118B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9AEC-A0AE-43D1-961C-9AC9010FD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558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819ACA-79B2-CE38-B825-901D9CC7A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835109-D3BA-2417-048B-527797C842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96DFA53-3CE2-FC73-321F-38839AC03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0DF678-F37C-7B63-04CE-61A87C7D1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73D-C536-4FB9-8658-1762F82BFD82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B297BB-518A-5CAA-95CC-2F52935F7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57469D-6455-2E61-E3A1-A5CF9E25E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9AEC-A0AE-43D1-961C-9AC9010FD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409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016FE9-51E1-65D0-4398-0A39A6314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183600-A493-3E9E-81C3-CCCDF0137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C34E977-B9FC-B2D6-E0D9-8FCF4CA2E9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EFB5167-3033-95A5-6919-B26614ABAD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80C7A43-FB94-30C2-C715-D8B88FE7D3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4F4EB81-C558-033E-F688-CB1EBC683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73D-C536-4FB9-8658-1762F82BFD82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C62C6A3-0134-1F7C-7120-C4086B29D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ECE179F-85C2-9D5C-9578-00F9BB01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9AEC-A0AE-43D1-961C-9AC9010FD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300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72686B-A53F-4F2C-3D70-6A3AE9506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DB99011-F87C-804B-8D1A-E42FB31AF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73D-C536-4FB9-8658-1762F82BFD82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FECD7F7-CA56-1B79-EE5C-557733CC6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B922A3D-10AC-DA35-B9BB-38BCD2518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9AEC-A0AE-43D1-961C-9AC9010FD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622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CB5EF2C-6747-E913-403E-7CFEB8D65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73D-C536-4FB9-8658-1762F82BFD82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8347C3E-424D-08B6-9D62-A0C9D8B8C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D7495E-1DB3-BBB4-90E2-B2F396E8E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9AEC-A0AE-43D1-961C-9AC9010FD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071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5B8CD-F634-6028-6A23-B7BA7F65D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833D83-177C-48EC-E029-99B2EDD09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77FF11-02DB-0646-17C0-605F53E71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7C82F3-A433-7348-5A30-AD9B57DDA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73D-C536-4FB9-8658-1762F82BFD82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B2B654-2D64-0963-BA8B-8A64A5A57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A337BF-463A-739A-D211-4A0EDE42D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9AEC-A0AE-43D1-961C-9AC9010FD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018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3F698A-273D-E297-292F-3C8752877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5216A9E-B6CB-50D3-B19B-D3A974A36D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81BD933-A0A6-0A9F-9881-1D6C8EED83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A471AB-6C33-6F7F-CD4D-B34ED1157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73D-C536-4FB9-8658-1762F82BFD82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B86F36-C2A4-0F4C-2551-F0A4472D3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1D8A21-F100-CBC9-E382-6381D47FC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9AEC-A0AE-43D1-961C-9AC9010FD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615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D33D30-2ABA-7DB3-7F3B-DDAF1ACC9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3118AD-6469-6CB2-BFDE-511D262BC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282F23-04EB-55CC-B750-E8BD4CEF03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0073D-C536-4FB9-8658-1762F82BFD82}" type="datetimeFigureOut">
              <a:rPr lang="ru-RU" smtClean="0"/>
              <a:t>13.11.2025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207D46-EF1A-3634-EA36-D1C3410AAA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A960E2-7FE6-2255-8FA5-E003CC4717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99AEC-A0AE-43D1-961C-9AC9010FD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532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3" Type="http://schemas.openxmlformats.org/officeDocument/2006/relationships/image" Target="../media/image2.png"/><Relationship Id="rId21" Type="http://schemas.openxmlformats.org/officeDocument/2006/relationships/image" Target="../media/image14.png"/><Relationship Id="rId7" Type="http://schemas.openxmlformats.org/officeDocument/2006/relationships/image" Target="../media/image5.png"/><Relationship Id="rId12" Type="http://schemas.microsoft.com/office/2007/relationships/hdphoto" Target="../media/hdphoto4.wdp"/><Relationship Id="rId17" Type="http://schemas.openxmlformats.org/officeDocument/2006/relationships/image" Target="../media/image10.png"/><Relationship Id="rId2" Type="http://schemas.openxmlformats.org/officeDocument/2006/relationships/image" Target="../media/image1.JPG"/><Relationship Id="rId16" Type="http://schemas.microsoft.com/office/2007/relationships/hdphoto" Target="../media/hdphoto6.wdp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24" Type="http://schemas.openxmlformats.org/officeDocument/2006/relationships/image" Target="../media/image1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16.png"/><Relationship Id="rId10" Type="http://schemas.microsoft.com/office/2007/relationships/hdphoto" Target="../media/hdphoto3.wdp"/><Relationship Id="rId19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microsoft.com/office/2007/relationships/hdphoto" Target="../media/hdphoto5.wdp"/><Relationship Id="rId2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F7E94A4-7C6E-B9C7-9528-77970BF522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98"/>
          <a:stretch>
            <a:fillRect/>
          </a:stretch>
        </p:blipFill>
        <p:spPr>
          <a:xfrm>
            <a:off x="0" y="0"/>
            <a:ext cx="12192000" cy="694266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E3AB8A9-0C92-8C64-31D5-469592B7A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3" y="2020069"/>
            <a:ext cx="2892757" cy="176799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1BB782B-45AB-4869-86E8-C278DDB0F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0843" y="2020068"/>
            <a:ext cx="2892757" cy="176799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4C939B5-E7A8-632F-270B-EE9BAE81E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2643" y="3936998"/>
            <a:ext cx="2892757" cy="176799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5C289D9-2E68-3B5C-DD83-E99D4E62E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0843" y="3936999"/>
            <a:ext cx="2892757" cy="176799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434F379-C466-70C1-7F1C-4765B8240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3" y="3937002"/>
            <a:ext cx="2892757" cy="176799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683B4F3-ED04-D407-019B-67C6CE431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2643" y="2037005"/>
            <a:ext cx="2892757" cy="176799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76B962E-0555-D563-6A33-4DB017D2F8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467" y="3537029"/>
            <a:ext cx="2700867" cy="270086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FDBADA0-8125-F292-32F5-CF97982F7FD6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1424" y="2037005"/>
            <a:ext cx="1767993" cy="17740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C1CB8B6-7DD0-B3FE-B9D8-4771BBD839A1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Cutout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72630" y="4013204"/>
            <a:ext cx="1615580" cy="161558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371E024-2371-F841-6D7D-472789840D14}"/>
              </a:ext>
            </a:extLst>
          </p:cNvPr>
          <p:cNvPicPr>
            <a:picLocks noChangeAspect="1"/>
          </p:cNvPicPr>
          <p:nvPr/>
        </p:nvPicPr>
        <p:blipFill>
          <a:blip r:embed="rId9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GlowEdges/>
                    </a14:imgEffect>
                    <a14:imgEffect>
                      <a14:colorTemperature colorTemp="112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1373" y="3830308"/>
            <a:ext cx="1975275" cy="198137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896454B-449E-A9EC-ED91-42608ED2ABB3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7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Cutout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526" y="4014950"/>
            <a:ext cx="972407" cy="158775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6CB12E1-9CB0-3216-C61A-D80275238027}"/>
              </a:ext>
            </a:extLst>
          </p:cNvPr>
          <p:cNvPicPr>
            <a:picLocks noChangeAspect="1"/>
          </p:cNvPicPr>
          <p:nvPr/>
        </p:nvPicPr>
        <p:blipFill>
          <a:blip r:embed="rId13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owEdges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821" y="1849284"/>
            <a:ext cx="2184400" cy="21844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E1BEA4F-10C8-9E59-8D3D-77886017E972}"/>
              </a:ext>
            </a:extLst>
          </p:cNvPr>
          <p:cNvPicPr>
            <a:picLocks noChangeAspect="1"/>
          </p:cNvPicPr>
          <p:nvPr/>
        </p:nvPicPr>
        <p:blipFill>
          <a:blip r:embed="rId15">
            <a:biLevel thresh="75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GlowEdges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867" y="1885516"/>
            <a:ext cx="1975275" cy="197527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96E30D8-408D-6790-4AEF-D27E9E15A69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3" y="100174"/>
            <a:ext cx="1770955" cy="177095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6B75647-A5F7-2BCB-A031-75F77B5716D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057" y="170097"/>
            <a:ext cx="1617135" cy="161713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F7253B0-C731-84EB-FC2F-F6808B44DC5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205" y="100174"/>
            <a:ext cx="1980943" cy="198094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90D840B-BB61-BF74-87E4-8404428B129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288210" y="202135"/>
            <a:ext cx="969348" cy="158509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5F5EF65-F563-098B-08B0-EF8FE9181E11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 l="10279" t="8315" r="9497" b="11419"/>
          <a:stretch>
            <a:fillRect/>
          </a:stretch>
        </p:blipFill>
        <p:spPr>
          <a:xfrm>
            <a:off x="6324620" y="177976"/>
            <a:ext cx="1750932" cy="175674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3D3D700-B374-9998-3667-ADA8AC2C95AA}"/>
              </a:ext>
            </a:extLst>
          </p:cNvPr>
          <p:cNvPicPr>
            <a:picLocks noChangeAspect="1"/>
          </p:cNvPicPr>
          <p:nvPr/>
        </p:nvPicPr>
        <p:blipFill>
          <a:blip r:embed="rId22"/>
          <a:srcRect l="12421" t="8255" r="11357" b="5629"/>
          <a:stretch>
            <a:fillRect/>
          </a:stretch>
        </p:blipFill>
        <p:spPr>
          <a:xfrm>
            <a:off x="8075552" y="240128"/>
            <a:ext cx="1505593" cy="170103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9110A6B-9077-BB3B-F61C-D31B6D02B13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891" y="5137011"/>
            <a:ext cx="1353831" cy="114216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323788C9-7147-EA96-E952-C77BB7F3CAE5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595" y="2148317"/>
            <a:ext cx="3401844" cy="346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27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7037E-6 L 0.05312 0.281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L 0.16641 0.5592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2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22222E-6 L -0.2293 0.5402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71" y="2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0.13359 0.557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2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81481E-6 L 0.02435 0.2724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" y="1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81481E-6 L -0.35899 0.2636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26" y="1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0EDC9D-F86A-443D-B2F3-05E7AB56A55A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1223F930-01F7-4772-A507-4D172B39B73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66468F-54E2-4770-9488-C3BE95FBE1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4</cp:revision>
  <dcterms:created xsi:type="dcterms:W3CDTF">2025-11-11T21:16:50Z</dcterms:created>
  <dcterms:modified xsi:type="dcterms:W3CDTF">2025-11-13T21:13:10Z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