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1A4E0-5C6B-A0DE-4F8B-8E6F69680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CF977-21F5-7650-3874-AEA4EEE9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40E16-2F80-61AD-BEB9-C81221E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E966B-EA6D-B019-416A-41E30AC5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4950-6DF3-77C1-7AE4-52EE83D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4E2C-2DAA-EFA0-4A86-B3ACC6B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A1C38-B6DD-846A-D74E-11C73775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697D2-66F5-77C7-F107-FC31EAE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E2863-ED8C-E050-0C11-5ED21E44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DBD8D-AD82-940E-4A93-2F0D7B6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6D7167-3E9C-52AA-6A52-F0A094F2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BD300-F81E-B597-4605-EB97A77BB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289FD-5451-BF81-7768-AF6D777D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64C01-B6DA-15F2-F7DD-D16F2629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82334-6203-56B1-05A3-93F780A6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B2602-1D93-A886-C3BC-5C9F8F97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F8A8B-A03B-EBFB-A58F-DEBCE54E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FC041-5A77-BF4E-41B1-A856A7A4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8421D-95BD-EA37-ED31-EA3D9620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9EEE0-F25D-0F9B-AC38-ED41E70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BF2BB-AF4F-2FCA-9BDC-22240170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33B29-3D8A-6813-6F24-841016A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5FE8F-D69A-F14D-12F6-878E32A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FF4F9-E88F-68AD-7D01-56A8B02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05915-F752-9525-9B36-183F4118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9ACA-79B2-CE38-B825-901D9CC7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35109-D3BA-2417-048B-527797C84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DFA53-3CE2-FC73-321F-38839AC0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DF678-F37C-7B63-04CE-61A87C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297BB-518A-5CAA-95CC-2F52935F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7469D-6455-2E61-E3A1-A5CF9E25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16FE9-51E1-65D0-4398-0A39A63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83600-A493-3E9E-81C3-CCCDF013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4E977-B9FC-B2D6-E0D9-8FCF4CA2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FB5167-3033-95A5-6919-B26614ABA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C7A43-FB94-30C2-C715-D8B88FE7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4EB81-C558-033E-F688-CB1EBC68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62C6A3-0134-1F7C-7120-C4086B29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CE179F-85C2-9D5C-9578-00F9BB0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686B-A53F-4F2C-3D70-6A3AE950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99011-F87C-804B-8D1A-E42FB31A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ECD7F7-CA56-1B79-EE5C-557733CC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22A3D-10AC-DA35-B9BB-38BCD251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B5EF2C-6747-E913-403E-7CFEB8D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347C3E-424D-08B6-9D62-A0C9D8B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7495E-1DB3-BBB4-90E2-B2F396E8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B8CD-F634-6028-6A23-B7BA7F65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33D83-177C-48EC-E029-99B2EDD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7FF11-02DB-0646-17C0-605F53E7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C82F3-A433-7348-5A30-AD9B57DD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B2B654-2D64-0963-BA8B-8A64A5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337BF-463A-739A-D211-4A0EDE4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F698A-273D-E297-292F-3C87528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16A9E-B6CB-50D3-B19B-D3A974A3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BD933-A0A6-0A9F-9881-1D6C8EED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471AB-6C33-6F7F-CD4D-B34ED115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86F36-C2A4-0F4C-2551-F0A4472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D8A21-F100-CBC9-E382-6381D47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33D30-2ABA-7DB3-7F3B-DDAF1ACC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118AD-6469-6CB2-BFDE-511D262B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82F23-04EB-55CC-B750-E8BD4CEF0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07D46-EF1A-3634-EA36-D1C3410A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960E2-7FE6-2255-8FA5-E003CC47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E94A4-7C6E-B9C7-9528-77970BF5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AB8A9-0C92-8C64-31D5-469592B7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2020069"/>
            <a:ext cx="2892757" cy="1767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B782B-45AB-4869-86E8-C278DDB0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2020068"/>
            <a:ext cx="2892757" cy="1767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C939B5-E7A8-632F-270B-EE9BAE81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3936998"/>
            <a:ext cx="2892757" cy="1767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289D9-2E68-3B5C-DD83-E99D4E62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3936999"/>
            <a:ext cx="2892757" cy="1767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4F379-C466-70C1-7F1C-4765B824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3937002"/>
            <a:ext cx="2892757" cy="176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3B4F3-ED04-D407-019B-67C6CE43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2037005"/>
            <a:ext cx="2892757" cy="1767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6B962E-0555-D563-6A33-4DB017D2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67" y="3537029"/>
            <a:ext cx="2700867" cy="27008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DBADA0-8125-F292-32F5-CF97982F7FD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24" y="2037005"/>
            <a:ext cx="1767993" cy="177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1CB8B6-7DD0-B3FE-B9D8-4771BBD839A1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630" y="4013204"/>
            <a:ext cx="1615580" cy="16155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71E024-2371-F841-6D7D-472789840D14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373" y="3830308"/>
            <a:ext cx="1975275" cy="19813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96454B-449E-A9EC-ED91-42608ED2ABB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26" y="4014950"/>
            <a:ext cx="972407" cy="15877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B12E1-9CB0-3216-C61A-D80275238027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21" y="1849284"/>
            <a:ext cx="2184400" cy="2184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E1BEA4F-10C8-9E59-8D3D-77886017E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885516"/>
            <a:ext cx="1975275" cy="19752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E30D8-408D-6790-4AEF-D27E9E15A6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" y="100174"/>
            <a:ext cx="1770955" cy="17709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75647-A5F7-2BCB-A031-75F77B5716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57" y="170097"/>
            <a:ext cx="1617135" cy="16171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7253B0-C731-84EB-FC2F-F6808B44DC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05" y="100174"/>
            <a:ext cx="1980943" cy="19809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D840B-BB61-BF74-87E4-8404428B12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88210" y="202135"/>
            <a:ext cx="969348" cy="15850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F5EF65-F563-098B-08B0-EF8FE9181E11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0279" t="8315" r="9497" b="11419"/>
          <a:stretch>
            <a:fillRect/>
          </a:stretch>
        </p:blipFill>
        <p:spPr>
          <a:xfrm>
            <a:off x="6324620" y="177976"/>
            <a:ext cx="1750932" cy="1756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D3D700-B374-9998-3667-ADA8AC2C95AA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2421" t="8255" r="11357" b="5629"/>
          <a:stretch>
            <a:fillRect/>
          </a:stretch>
        </p:blipFill>
        <p:spPr>
          <a:xfrm>
            <a:off x="8075552" y="240128"/>
            <a:ext cx="1505593" cy="1701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110A6B-9077-BB3B-F61C-D31B6D02B1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14" y="2020068"/>
            <a:ext cx="1619926" cy="14082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788C9-7147-EA96-E952-C77BB7F3CAE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93" y="-264037"/>
            <a:ext cx="2369072" cy="24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05312 0.2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41 0.55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2293 0.5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3359 0.5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2435 0.27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35899 0.263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B7034C1-84C1-45A8-ADD9-FE6900C7F808}"/>
</file>

<file path=customXml/itemProps2.xml><?xml version="1.0" encoding="utf-8"?>
<ds:datastoreItem xmlns:ds="http://schemas.openxmlformats.org/officeDocument/2006/customXml" ds:itemID="{3BAB8632-2C06-4C00-AFEF-5ADAF9D4457F}"/>
</file>

<file path=customXml/itemProps3.xml><?xml version="1.0" encoding="utf-8"?>
<ds:datastoreItem xmlns:ds="http://schemas.openxmlformats.org/officeDocument/2006/customXml" ds:itemID="{E10FF3D6-7A0B-40FB-8EFC-6B3F1256ABA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2025-11-11T21:16:50Z</dcterms:created>
  <dcterms:modified xsi:type="dcterms:W3CDTF">2025-11-11T21:53:43Z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