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F2EE2-FE6C-4606-B13E-D7EC095BA27D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640B-F9DD-45EE-8D9D-8A1166AA8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275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F2EE2-FE6C-4606-B13E-D7EC095BA27D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640B-F9DD-45EE-8D9D-8A1166AA8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259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F2EE2-FE6C-4606-B13E-D7EC095BA27D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640B-F9DD-45EE-8D9D-8A1166AA8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391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F2EE2-FE6C-4606-B13E-D7EC095BA27D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640B-F9DD-45EE-8D9D-8A1166AA8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779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F2EE2-FE6C-4606-B13E-D7EC095BA27D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640B-F9DD-45EE-8D9D-8A1166AA8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743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F2EE2-FE6C-4606-B13E-D7EC095BA27D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640B-F9DD-45EE-8D9D-8A1166AA8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444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F2EE2-FE6C-4606-B13E-D7EC095BA27D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640B-F9DD-45EE-8D9D-8A1166AA8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358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F2EE2-FE6C-4606-B13E-D7EC095BA27D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640B-F9DD-45EE-8D9D-8A1166AA8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804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F2EE2-FE6C-4606-B13E-D7EC095BA27D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640B-F9DD-45EE-8D9D-8A1166AA8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224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F2EE2-FE6C-4606-B13E-D7EC095BA27D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640B-F9DD-45EE-8D9D-8A1166AA8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629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F2EE2-FE6C-4606-B13E-D7EC095BA27D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640B-F9DD-45EE-8D9D-8A1166AA8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496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F2EE2-FE6C-4606-B13E-D7EC095BA27D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640B-F9DD-45EE-8D9D-8A1166AA8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374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34" y="722921"/>
            <a:ext cx="7497770" cy="49490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5" b="89918" l="10000" r="924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99" y="1043609"/>
            <a:ext cx="1655513" cy="110324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71" y="2243282"/>
            <a:ext cx="1510748" cy="151074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180" y="2243282"/>
            <a:ext cx="1510748" cy="151074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5482" y="4051956"/>
            <a:ext cx="1620000" cy="162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15768" y="4051956"/>
            <a:ext cx="1620000" cy="162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46055" y="3456149"/>
            <a:ext cx="1372780" cy="13727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15768" y="3456690"/>
            <a:ext cx="1372780" cy="13727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61396" y="2693505"/>
            <a:ext cx="3657026" cy="365702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78" y="5740957"/>
            <a:ext cx="1103607" cy="100187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610" y="46734"/>
            <a:ext cx="4393096" cy="439309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285729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59259E-6 L 0.44922 -0.0078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61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-0.25 1.48148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-0.25391 0.0016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95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6 L 0.25 3.7037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20651 -0.0011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26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-0.25 4.81481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81481E-6 L -0.25 4.81481E-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BA955D-E71E-4D66-9B39-FE4E949B4397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6CEF420D-0177-4A65-BA9D-5739D6801B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46AF4B-2E26-4DD0-BCDA-02EAE6C1D1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2025-11-11T12:12:27Z</dcterms:created>
  <dcterms:modified xsi:type="dcterms:W3CDTF">2025-11-12T09:30:04Z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