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352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06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8CF1-8FD5-4B2C-ADBB-B59A414C97A4}" type="datetimeFigureOut">
              <a:rPr lang="uk-UA" smtClean="0"/>
              <a:t>12.11.2025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0A85-9B8D-46C5-8D3B-AD2B99C9C82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89714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8CF1-8FD5-4B2C-ADBB-B59A414C97A4}" type="datetimeFigureOut">
              <a:rPr lang="uk-UA" smtClean="0"/>
              <a:t>12.11.2025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0A85-9B8D-46C5-8D3B-AD2B99C9C82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81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8CF1-8FD5-4B2C-ADBB-B59A414C97A4}" type="datetimeFigureOut">
              <a:rPr lang="uk-UA" smtClean="0"/>
              <a:t>12.11.2025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0A85-9B8D-46C5-8D3B-AD2B99C9C82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66454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8CF1-8FD5-4B2C-ADBB-B59A414C97A4}" type="datetimeFigureOut">
              <a:rPr lang="uk-UA" smtClean="0"/>
              <a:t>12.11.2025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0A85-9B8D-46C5-8D3B-AD2B99C9C82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44597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8CF1-8FD5-4B2C-ADBB-B59A414C97A4}" type="datetimeFigureOut">
              <a:rPr lang="uk-UA" smtClean="0"/>
              <a:t>12.11.2025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0A85-9B8D-46C5-8D3B-AD2B99C9C82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30410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8CF1-8FD5-4B2C-ADBB-B59A414C97A4}" type="datetimeFigureOut">
              <a:rPr lang="uk-UA" smtClean="0"/>
              <a:t>12.11.2025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0A85-9B8D-46C5-8D3B-AD2B99C9C82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8496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8CF1-8FD5-4B2C-ADBB-B59A414C97A4}" type="datetimeFigureOut">
              <a:rPr lang="uk-UA" smtClean="0"/>
              <a:t>12.11.2025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0A85-9B8D-46C5-8D3B-AD2B99C9C82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4362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8CF1-8FD5-4B2C-ADBB-B59A414C97A4}" type="datetimeFigureOut">
              <a:rPr lang="uk-UA" smtClean="0"/>
              <a:t>12.11.2025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0A85-9B8D-46C5-8D3B-AD2B99C9C82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5490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8CF1-8FD5-4B2C-ADBB-B59A414C97A4}" type="datetimeFigureOut">
              <a:rPr lang="uk-UA" smtClean="0"/>
              <a:t>12.11.2025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0A85-9B8D-46C5-8D3B-AD2B99C9C82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33709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8CF1-8FD5-4B2C-ADBB-B59A414C97A4}" type="datetimeFigureOut">
              <a:rPr lang="uk-UA" smtClean="0"/>
              <a:t>12.11.2025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0A85-9B8D-46C5-8D3B-AD2B99C9C82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73640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8CF1-8FD5-4B2C-ADBB-B59A414C97A4}" type="datetimeFigureOut">
              <a:rPr lang="uk-UA" smtClean="0"/>
              <a:t>12.11.2025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0A85-9B8D-46C5-8D3B-AD2B99C9C82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55858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78CF1-8FD5-4B2C-ADBB-B59A414C97A4}" type="datetimeFigureOut">
              <a:rPr lang="uk-UA" smtClean="0"/>
              <a:t>12.11.2025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80A85-9B8D-46C5-8D3B-AD2B99C9C82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0073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9.sv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microsoft.com/office/2007/relationships/hdphoto" Target="../media/hdphoto1.wdp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ACD9D6B-D34A-4C8A-6E37-984E4532D5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591"/>
            <a:ext cx="12192000" cy="8071443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DB7BEB9D-64B1-D0BD-73CD-8F1A6405D86B}"/>
              </a:ext>
            </a:extLst>
          </p:cNvPr>
          <p:cNvSpPr/>
          <p:nvPr/>
        </p:nvSpPr>
        <p:spPr>
          <a:xfrm>
            <a:off x="219845" y="171075"/>
            <a:ext cx="2734156" cy="309033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60A0F58E-D42B-F8EF-3CC4-08CB3AA99851}"/>
              </a:ext>
            </a:extLst>
          </p:cNvPr>
          <p:cNvSpPr/>
          <p:nvPr/>
        </p:nvSpPr>
        <p:spPr>
          <a:xfrm>
            <a:off x="3653226" y="171075"/>
            <a:ext cx="2658533" cy="309033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BF0F6DA-D702-19CB-651C-34AC324A53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0" t="16780" r="19341" b="16740"/>
          <a:stretch>
            <a:fillRect/>
          </a:stretch>
        </p:blipFill>
        <p:spPr>
          <a:xfrm>
            <a:off x="240764" y="4536851"/>
            <a:ext cx="2284021" cy="225347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6E64332-76DF-AD72-A209-4997072D5B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2" t="15744"/>
          <a:stretch>
            <a:fillRect/>
          </a:stretch>
        </p:blipFill>
        <p:spPr>
          <a:xfrm>
            <a:off x="2577839" y="3381946"/>
            <a:ext cx="2075298" cy="186675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DE144F5-1ACB-6B37-0AA4-0152AD3E01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9" r="5539"/>
          <a:stretch/>
        </p:blipFill>
        <p:spPr>
          <a:xfrm>
            <a:off x="4648908" y="4531778"/>
            <a:ext cx="1904439" cy="214170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A2D066E-7B19-41E7-ABCF-56FBE5537E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4" r="13995"/>
          <a:stretch>
            <a:fillRect/>
          </a:stretch>
        </p:blipFill>
        <p:spPr>
          <a:xfrm>
            <a:off x="6352272" y="1867225"/>
            <a:ext cx="1702402" cy="2413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234D466-C4FE-98C8-DB48-4D31482824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0" r="19210"/>
          <a:stretch>
            <a:fillRect/>
          </a:stretch>
        </p:blipFill>
        <p:spPr>
          <a:xfrm>
            <a:off x="7423430" y="4420004"/>
            <a:ext cx="1550149" cy="225347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784462A-BF23-C20A-CBC0-87A0CFA8B8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19" t="9236" r="11162" b="10204"/>
          <a:stretch>
            <a:fillRect/>
          </a:stretch>
        </p:blipFill>
        <p:spPr>
          <a:xfrm>
            <a:off x="7306118" y="29996"/>
            <a:ext cx="2148607" cy="214170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" name="Рисунок 2" descr="Мужчина со сплошной заливкой">
            <a:extLst>
              <a:ext uri="{FF2B5EF4-FFF2-40B4-BE49-F238E27FC236}">
                <a16:creationId xmlns:a16="http://schemas.microsoft.com/office/drawing/2014/main" id="{F4106E9A-C943-B6C5-B017-85E6DEA2C1A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40460" y="585623"/>
            <a:ext cx="2447636" cy="24476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8FE711D-3865-DD15-937D-1E26379FF4DC}"/>
              </a:ext>
            </a:extLst>
          </p:cNvPr>
          <p:cNvSpPr txBox="1"/>
          <p:nvPr/>
        </p:nvSpPr>
        <p:spPr>
          <a:xfrm>
            <a:off x="434326" y="254408"/>
            <a:ext cx="9484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F8D0412-A057-5949-739C-50447A65A43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309" y="3767666"/>
            <a:ext cx="3090333" cy="309033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D8AF285-3B02-822A-3838-C5F71882D3A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0979" y="2133600"/>
            <a:ext cx="1495941" cy="151452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4C6FBC5-9871-FF8C-F7A4-67BF56C4F63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146" y="163215"/>
            <a:ext cx="2793361" cy="284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68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44444E-6 L 0.29284 -0.5090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35" y="-2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33333E-6 L 0.12318 -0.33889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59" y="-1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185E-6 L -0.05313 -0.52199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6" y="-2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85185E-6 L -0.17618 -0.16227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15" y="-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33333E-6 L -0.27474 0.1118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37" y="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-0.27162 -0.51991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81" y="-2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944C5A6-2FA3-41B1-B013-E1E048FB15C7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44B5A901-6B8B-41E5-9187-0E0E0ADC77B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E5ABB95-1D6E-450A-9860-546A69CB61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1_Тема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10</cp:revision>
  <dcterms:created xsi:type="dcterms:W3CDTF">2025-11-10T08:46:58Z</dcterms:created>
  <dcterms:modified xsi:type="dcterms:W3CDTF">2025-11-12T09:18:54Z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