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734B0-3053-BF04-0058-D6DEE88D9DC5}" v="4" dt="2025-11-12T08:42:52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5" y="3055177"/>
            <a:ext cx="3249954" cy="318271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" y="5751627"/>
            <a:ext cx="1082044" cy="9712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8D952C-EEB7-AB21-90D7-0E8DFFBFA1F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8944" y="3955446"/>
            <a:ext cx="1767993" cy="17740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40136A-F2E5-F9AD-BEEA-6514B3DB8AE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3706" y="2164981"/>
            <a:ext cx="1615580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2ADFAA-F8E4-B301-B010-D8FCDB6FC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80" y="3927852"/>
            <a:ext cx="1786283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C10D71D-3FA0-D7E7-8333-B38B5DE1E734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784" y="2089497"/>
            <a:ext cx="1591194" cy="15911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2C59FAF-BC3D-AE5F-5C6E-8157019BD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5964" y="3921973"/>
            <a:ext cx="1749704" cy="17558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D0B96E-7278-1451-D41F-2249D7CECACA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1616" y="2082174"/>
            <a:ext cx="1505843" cy="17009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/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510" y="197936"/>
            <a:ext cx="1590458" cy="15904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550" y="100174"/>
            <a:ext cx="1785982" cy="17859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80" y="-213631"/>
            <a:ext cx="2369072" cy="2413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057" y="203145"/>
            <a:ext cx="1617135" cy="15510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3333 0.5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278 L 0.16198 0.28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20534 0.556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589E-17 1.85185E-6 L -0.33359 0.2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2148 0.5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11237 0.269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82E5D-1B1C-4507-94F1-D43D1A8A0BC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38FEF57-B353-41FE-90B3-30558A428A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1D02F-C7BF-4117-8D0D-F5A44A0C9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2025-11-11T21:16:50Z</dcterms:created>
  <dcterms:modified xsi:type="dcterms:W3CDTF">2025-11-12T08:45:58Z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