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0734B0-3053-BF04-0058-D6DEE88D9DC5}" v="4" dt="2025-11-12T08:42:52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3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F0734B0-3053-BF04-0058-D6DEE88D9DC5}"/>
    <pc:docChg chg="modSld">
      <pc:chgData name="somovaasya3" userId="S::somovaasya3_gmail.com#ext#@slideedu.onmicrosoft.com::05b36399-d501-4a7b-87fd-615099445ab5" providerId="AD" clId="Web-{FF0734B0-3053-BF04-0058-D6DEE88D9DC5}" dt="2025-11-12T08:42:52.354" v="3" actId="14100"/>
      <pc:docMkLst>
        <pc:docMk/>
      </pc:docMkLst>
      <pc:sldChg chg="modSp">
        <pc:chgData name="somovaasya3" userId="S::somovaasya3_gmail.com#ext#@slideedu.onmicrosoft.com::05b36399-d501-4a7b-87fd-615099445ab5" providerId="AD" clId="Web-{FF0734B0-3053-BF04-0058-D6DEE88D9DC5}" dt="2025-11-12T08:42:52.354" v="3" actId="14100"/>
        <pc:sldMkLst>
          <pc:docMk/>
          <pc:sldMk cId="932276412" sldId="256"/>
        </pc:sldMkLst>
        <pc:picChg chg="mod">
          <ac:chgData name="somovaasya3" userId="S::somovaasya3_gmail.com#ext#@slideedu.onmicrosoft.com::05b36399-d501-4a7b-87fd-615099445ab5" providerId="AD" clId="Web-{FF0734B0-3053-BF04-0058-D6DEE88D9DC5}" dt="2025-11-12T08:42:52.354" v="3" actId="14100"/>
          <ac:picMkLst>
            <pc:docMk/>
            <pc:sldMk cId="932276412" sldId="256"/>
            <ac:picMk id="14" creationId="{A76B962E-0555-D563-6A33-4DB017D2F83C}"/>
          </ac:picMkLst>
        </pc:picChg>
        <pc:picChg chg="mod">
          <ac:chgData name="somovaasya3" userId="S::somovaasya3_gmail.com#ext#@slideedu.onmicrosoft.com::05b36399-d501-4a7b-87fd-615099445ab5" providerId="AD" clId="Web-{FF0734B0-3053-BF04-0058-D6DEE88D9DC5}" dt="2025-11-12T08:42:45.979" v="2" actId="1076"/>
          <ac:picMkLst>
            <pc:docMk/>
            <pc:sldMk cId="932276412" sldId="256"/>
            <ac:picMk id="34" creationId="{D9110A6B-9077-BB3B-F61C-D31B6D02B13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31A4E0-5C6B-A0DE-4F8B-8E6F69680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CF977-21F5-7650-3874-AEA4EEE90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040E16-2F80-61AD-BEB9-C81221E83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E966B-EA6D-B019-416A-41E30AC5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604950-6DF3-77C1-7AE4-52EE83DDC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342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14E2C-2DAA-EFA0-4A86-B3ACC6B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AA1C38-B6DD-846A-D74E-11C73775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5697D2-66F5-77C7-F107-FC31EA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E2863-ED8C-E050-0C11-5ED21E44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ADBD8D-AD82-940E-4A93-2F0D7B67E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9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16D7167-3E9C-52AA-6A52-F0A094F22A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BD300-F81E-B597-4605-EB97A77BB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289FD-5451-BF81-7768-AF6D777D3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064C01-B6DA-15F2-F7DD-D16F2629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D82334-6203-56B1-05A3-93F780A68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13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B2602-1D93-A886-C3BC-5C9F8F971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3F8A8B-A03B-EBFB-A58F-DEBCE54EF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9FC041-5A77-BF4E-41B1-A856A7A4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B8421D-95BD-EA37-ED31-EA3D9620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99EEE0-F25D-0F9B-AC38-ED41E7097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49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BF2BB-AF4F-2FCA-9BDC-222401705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5333B29-3D8A-6813-6F24-841016A76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B5FE8F-D69A-F14D-12F6-878E32AE5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1FF4F9-E88F-68AD-7D01-56A8B0259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05915-F752-9525-9B36-183F4118B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55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819ACA-79B2-CE38-B825-901D9CC7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835109-D3BA-2417-048B-527797C842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DFA53-3CE2-FC73-321F-38839AC03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0DF678-F37C-7B63-04CE-61A87C7D1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B297BB-518A-5CAA-95CC-2F52935F7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57469D-6455-2E61-E3A1-A5CF9E25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6409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16FE9-51E1-65D0-4398-0A39A6314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183600-A493-3E9E-81C3-CCCDF0137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C34E977-B9FC-B2D6-E0D9-8FCF4CA2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EFB5167-3033-95A5-6919-B26614ABAD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80C7A43-FB94-30C2-C715-D8B88FE7D3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4F4EB81-C558-033E-F688-CB1EBC6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62C6A3-0134-1F7C-7120-C4086B29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ECE179F-85C2-9D5C-9578-00F9BB014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30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2686B-A53F-4F2C-3D70-6A3AE950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DB99011-F87C-804B-8D1A-E42FB31A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FECD7F7-CA56-1B79-EE5C-557733CC6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22A3D-10AC-DA35-B9BB-38BCD2518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622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B5EF2C-6747-E913-403E-7CFEB8D6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347C3E-424D-08B6-9D62-A0C9D8B8C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D7495E-1DB3-BBB4-90E2-B2F396E8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07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B5B8CD-F634-6028-6A23-B7BA7F65D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833D83-177C-48EC-E029-99B2EDD09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77FF11-02DB-0646-17C0-605F53E71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7C82F3-A433-7348-5A30-AD9B57DD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B2B654-2D64-0963-BA8B-8A64A5A5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A337BF-463A-739A-D211-4A0EDE42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018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F698A-273D-E297-292F-3C8752877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216A9E-B6CB-50D3-B19B-D3A974A36D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1BD933-A0A6-0A9F-9881-1D6C8EED83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A471AB-6C33-6F7F-CD4D-B34ED115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B86F36-C2A4-0F4C-2551-F0A4472D3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1D8A21-F100-CBC9-E382-6381D47FC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2615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D33D30-2ABA-7DB3-7F3B-DDAF1ACC9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3118AD-6469-6CB2-BFDE-511D262BC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282F23-04EB-55CC-B750-E8BD4CEF0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0073D-C536-4FB9-8658-1762F82BFD82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207D46-EF1A-3634-EA36-D1C3410AA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A960E2-7FE6-2255-8FA5-E003CC471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99AEC-A0AE-43D1-961C-9AC9010FD0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5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JP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7E94A4-7C6E-B9C7-9528-77970BF522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8"/>
          <a:stretch>
            <a:fillRect/>
          </a:stretch>
        </p:blipFill>
        <p:spPr>
          <a:xfrm>
            <a:off x="0" y="0"/>
            <a:ext cx="12192000" cy="69426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3AB8A9-0C92-8C64-31D5-469592B7A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2020069"/>
            <a:ext cx="2892757" cy="176799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BB782B-45AB-4869-86E8-C278DDB0F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2020068"/>
            <a:ext cx="2892757" cy="176799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C939B5-E7A8-632F-270B-EE9BAE81E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3936998"/>
            <a:ext cx="2892757" cy="176799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5C289D9-2E68-3B5C-DD83-E99D4E62EA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843" y="3936999"/>
            <a:ext cx="2892757" cy="17679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34F379-C466-70C1-7F1C-4765B82407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" y="3937002"/>
            <a:ext cx="2892757" cy="17679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683B4F3-ED04-D407-019B-67C6CE431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43" y="2037005"/>
            <a:ext cx="2892757" cy="17679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6B962E-0555-D563-6A33-4DB017D2F8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615" y="3055177"/>
            <a:ext cx="3249954" cy="318271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9110A6B-9077-BB3B-F61C-D31B6D02B1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" y="5751627"/>
            <a:ext cx="1082044" cy="97122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8D952C-EEB7-AB21-90D7-0E8DFFBFA1FC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utout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08944" y="3955446"/>
            <a:ext cx="1767993" cy="177409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340136A-F2E5-F9AD-BEEA-6514B3DB8AE1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3706" y="2164981"/>
            <a:ext cx="1615580" cy="155461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22ADFAA-F8E4-B301-B010-D8FCDB6FCAF3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2280" y="3927852"/>
            <a:ext cx="1786283" cy="178628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C10D71D-3FA0-D7E7-8333-B38B5DE1E734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784" y="2089497"/>
            <a:ext cx="1591194" cy="159119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D2C59FAF-BC3D-AE5F-5C6E-8157019BD215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5964" y="3921973"/>
            <a:ext cx="1749704" cy="1755800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DD0B96E-7278-1451-D41F-2249D7CECACA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1616" y="2082174"/>
            <a:ext cx="1505843" cy="170093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3D3D700-B374-9998-3667-ADA8AC2C95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5" r="5745"/>
          <a:stretch/>
        </p:blipFill>
        <p:spPr>
          <a:xfrm>
            <a:off x="8075552" y="240128"/>
            <a:ext cx="1505593" cy="170103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5F5EF65-F563-098B-08B0-EF8FE9181E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>
          <a:xfrm>
            <a:off x="6324620" y="177976"/>
            <a:ext cx="1750932" cy="175674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90D840B-BB61-BF74-87E4-8404428B1290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8510" y="197936"/>
            <a:ext cx="1590458" cy="159045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F7253B0-C731-84EB-FC2F-F6808B44DC5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550" y="100174"/>
            <a:ext cx="1785982" cy="178598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323788C9-7147-EA96-E952-C77BB7F3CA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280" y="-213631"/>
            <a:ext cx="2369072" cy="241359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B75647-A5F7-2BCB-A031-75F77B5716D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4057" y="203145"/>
            <a:ext cx="1617135" cy="155103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6E30D8-408D-6790-4AEF-D27E9E15A69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23" y="100174"/>
            <a:ext cx="1770955" cy="177095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9322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7037E-7 L 0.53333 0.55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19" y="2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278 L 0.16198 0.2861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99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20534 0.556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73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589E-17 1.85185E-6 L -0.33359 0.27824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L -0.22148 0.545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2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22222E-6 L -0.11237 0.2692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25" y="1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082E5D-1B1C-4507-94F1-D43D1A8A0BC0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A38FEF57-B353-41FE-90B3-30558A428A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B1D02F-C7BF-4117-8D0D-F5A44A0C9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2025-11-11T21:16:50Z</dcterms:created>
  <dcterms:modified xsi:type="dcterms:W3CDTF">2025-11-12T08:42:54Z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