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4" y="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CA44F-843B-42DC-BA71-C124B8B05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908988E-5702-429C-8345-CCFA7F193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19CCF3-298C-41D7-8B77-7F779A5C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DF7F31-2DFB-45EE-A0B0-F724A583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36E1C-A060-4122-93AC-BE8E3E02E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835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49459-39DE-44CA-BFF9-7049747F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2B3ED4F-BA82-496A-8ABD-42DA31AE2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B8A4A8-1D28-4B23-A405-3096E9A5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A6248B-CBA9-47FC-B11E-7DD95996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23CC89-E04D-48F3-98E1-B3418C6E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67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7315611-5792-4033-8A72-B2770E2FF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32BEE7F-6454-42AD-A751-DEE2B737C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0A0784-8104-4511-87D9-54AAAE91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2A9FB4-DE22-42CC-9813-34C335719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68653B-44AA-4AE7-953D-8EBEB3B0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918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54F92-88DE-4CB3-93E6-E281928B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BEE3D9-70E5-42F4-AFFA-35C557BF3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0C59F5-9B90-47DD-B63B-6608704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CFD8C9-B737-4356-A4AC-9F5CB0195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4806CB-119F-4D61-A371-32495483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243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CEE73-6944-47AC-9111-99EC914F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2066739-0277-4677-9355-6AFF49C9A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0A4342-242B-4C0C-A0B6-45A3C2A79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521FBF-51EA-43E7-B0E4-93C49686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5B33E3-4141-4F0F-9DDE-BC3E710E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25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939B1-50B6-4740-9B02-ED2D5579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9B7560A-54FC-44F1-AFAE-A498C9B9B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5405175-BC20-4E83-B334-E0FF9BBB2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FB7E481-9579-4DE5-B2DC-435AFB57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F3B0BD-97F5-4FC6-B533-5A3E7AEC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5434E3A-9EE9-437D-AAD9-7CBDC5EA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583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BBD2F-8811-4B89-A794-AAE2A4F4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6741D2-D355-465D-9755-C16EC6D5E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7BA3A75-1D83-4269-83C3-4A4F930FE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228EF25-8A16-433B-83BC-61E5DA93C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F2447C8-6BAC-4A0B-B838-37C9C279C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6C97D32-FE56-4EA6-8080-26B431E1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D2A9511-E775-4F8C-8A5B-52AFD7C3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DCD572A-AE6E-4F9B-BC5E-421E204A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481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9CC79-2FBC-44AB-B2E3-8EAC6E8E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604D65A-12B3-46E0-AAE8-3F8D3B3B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AB55FBA-2CB4-40C0-98DB-3BA1EC0F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0409BE4-9386-46DC-BF15-809BED09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808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921E607-B184-443C-AA88-F21404414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E3DE96D-EBE0-4906-BEF1-B1A31EFD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32BDFD6-3A71-4792-BFED-2EB34654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710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24F09-0AA7-4A51-97C7-30AD1CA59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820896-747C-4A2E-8E94-5508D5ABE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BDC305D-0EB2-4B0D-88B7-05E1EDA83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BBFEED2-6FCA-4A2F-93C9-FC74603A9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D558CB8-747B-48B3-A57B-22BBE9468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D78D912-9D66-4C0E-BA59-0BC6D4C0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266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1FAE1-B7BE-40F7-B2BB-0BF60E9A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2855A80-F24E-46CC-96C3-1E08F8BC5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0470C8-A794-4FDE-87C0-E00FC5FD1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476D0F9-5B3D-4F41-AEA3-5747911A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4D5-1C36-4F49-860E-B1673D0571E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2C9F0B7-2326-492D-BF3D-3A53F0D2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114FDE3-7D6A-44F4-AD32-612F9322A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C414-599A-4AD1-9311-73546ECC7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23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9D00301-962B-4562-B37D-ADF8DD5A9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AF7417A-D7E0-41E5-B285-5F74394F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AA2221-C8A4-49C4-8C01-A586C2AD8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F54D5-1C36-4F49-860E-B1673D0571E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E0F8B0-6132-4C47-893A-16F7703CE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5FFAD1-30C1-4223-AA95-1CBB6B3A4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1C414-599A-4AD1-9311-73546ECC7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32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4687BD-C2C6-42E6-938B-3E7CA50C3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D0EE694-8557-44E1-9926-F581DCB3C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0" t="21887" r="15488" b="18093"/>
          <a:stretch/>
        </p:blipFill>
        <p:spPr>
          <a:xfrm flipH="1">
            <a:off x="-111308" y="4470630"/>
            <a:ext cx="2401301" cy="21757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187DB8-F0CB-4E11-875C-ACD69E87C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45" y="3872190"/>
            <a:ext cx="2733155" cy="273315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24687E4-9FAD-4D2E-B3ED-A751E2A7E3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23" t="12170" r="9473" b="13459"/>
          <a:stretch/>
        </p:blipFill>
        <p:spPr>
          <a:xfrm>
            <a:off x="3425805" y="1667084"/>
            <a:ext cx="1627346" cy="16103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CA80A66-2181-4036-9FC8-EFFF0CE740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80" b="90723" l="9961" r="89844">
                        <a14:foregroundMark x1="29785" y1="13477" x2="38184" y2="16699"/>
                        <a14:foregroundMark x1="18457" y1="32813" x2="14258" y2="54199"/>
                        <a14:foregroundMark x1="14258" y1="54199" x2="14941" y2="62109"/>
                        <a14:foregroundMark x1="19629" y1="29395" x2="10449" y2="41309"/>
                        <a14:foregroundMark x1="10449" y1="41309" x2="10254" y2="47559"/>
                        <a14:foregroundMark x1="15625" y1="30469" x2="22363" y2="22070"/>
                        <a14:foregroundMark x1="22363" y1="22070" x2="24414" y2="21289"/>
                        <a14:foregroundMark x1="38770" y1="14844" x2="45898" y2="15234"/>
                        <a14:foregroundMark x1="45898" y1="15234" x2="51758" y2="18457"/>
                        <a14:foregroundMark x1="45898" y1="16699" x2="50879" y2="31836"/>
                        <a14:foregroundMark x1="49316" y1="13086" x2="61914" y2="14551"/>
                        <a14:foregroundMark x1="61914" y1="14551" x2="62598" y2="15137"/>
                        <a14:foregroundMark x1="49023" y1="30176" x2="52539" y2="46875"/>
                        <a14:foregroundMark x1="56836" y1="53125" x2="68750" y2="65137"/>
                        <a14:foregroundMark x1="66797" y1="39453" x2="70313" y2="62012"/>
                        <a14:foregroundMark x1="70313" y1="62012" x2="70898" y2="63379"/>
                        <a14:foregroundMark x1="11816" y1="52051" x2="13965" y2="59961"/>
                        <a14:foregroundMark x1="53223" y1="45020" x2="48926" y2="49219"/>
                        <a14:foregroundMark x1="11426" y1="61621" x2="12207" y2="64551"/>
                        <a14:foregroundMark x1="41016" y1="12793" x2="57813" y2="9277"/>
                        <a14:foregroundMark x1="57813" y1="9277" x2="58887" y2="9766"/>
                        <a14:foregroundMark x1="81836" y1="33594" x2="86621" y2="41211"/>
                        <a14:foregroundMark x1="86621" y1="41211" x2="86621" y2="43164"/>
                        <a14:foregroundMark x1="80859" y1="25488" x2="84473" y2="34863"/>
                        <a14:foregroundMark x1="86230" y1="47266" x2="88867" y2="59473"/>
                        <a14:foregroundMark x1="87012" y1="57617" x2="87793" y2="62402"/>
                        <a14:foregroundMark x1="46289" y1="90723" x2="46289" y2="90723"/>
                        <a14:foregroundMark x1="30957" y1="16504" x2="28320" y2="16016"/>
                        <a14:foregroundMark x1="60938" y1="14063" x2="68945" y2="14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" t="6415" r="6814" b="6793"/>
          <a:stretch/>
        </p:blipFill>
        <p:spPr>
          <a:xfrm>
            <a:off x="1994487" y="961255"/>
            <a:ext cx="1603278" cy="161035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CB8FA9F-DABD-4CB6-A150-A426CF54220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80" t="19381" r="18467" b="12874"/>
          <a:stretch/>
        </p:blipFill>
        <p:spPr>
          <a:xfrm>
            <a:off x="4882402" y="926273"/>
            <a:ext cx="1742307" cy="187495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138F8C5-E6E6-48DC-8D47-3EF2C859734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0" t="18512" r="20316" b="13273"/>
          <a:stretch/>
        </p:blipFill>
        <p:spPr>
          <a:xfrm>
            <a:off x="6481970" y="308444"/>
            <a:ext cx="1731547" cy="200972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9CFEE35-1253-460F-8C60-F2CD3CEE85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23" t="12170" r="9473" b="13459"/>
          <a:stretch/>
        </p:blipFill>
        <p:spPr>
          <a:xfrm>
            <a:off x="8053528" y="1198364"/>
            <a:ext cx="1803869" cy="178502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DDCD7A9-5BE9-45E9-B2D6-A4E3056631D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80" t="19381" r="18467" b="12874"/>
          <a:stretch/>
        </p:blipFill>
        <p:spPr>
          <a:xfrm>
            <a:off x="8213518" y="2945734"/>
            <a:ext cx="1903828" cy="204877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B63CBE4-CCC7-46F9-837D-430BE1F3D6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80" b="90723" l="9961" r="89844">
                        <a14:foregroundMark x1="29785" y1="13477" x2="38184" y2="16699"/>
                        <a14:foregroundMark x1="18457" y1="32813" x2="14258" y2="54199"/>
                        <a14:foregroundMark x1="14258" y1="54199" x2="14941" y2="62109"/>
                        <a14:foregroundMark x1="19629" y1="29395" x2="10449" y2="41309"/>
                        <a14:foregroundMark x1="10449" y1="41309" x2="10254" y2="47559"/>
                        <a14:foregroundMark x1="15625" y1="30469" x2="22363" y2="22070"/>
                        <a14:foregroundMark x1="22363" y1="22070" x2="24414" y2="21289"/>
                        <a14:foregroundMark x1="38770" y1="14844" x2="45898" y2="15234"/>
                        <a14:foregroundMark x1="45898" y1="15234" x2="51758" y2="18457"/>
                        <a14:foregroundMark x1="45898" y1="16699" x2="50879" y2="31836"/>
                        <a14:foregroundMark x1="49316" y1="13086" x2="61914" y2="14551"/>
                        <a14:foregroundMark x1="61914" y1="14551" x2="62598" y2="15137"/>
                        <a14:foregroundMark x1="49023" y1="30176" x2="52539" y2="46875"/>
                        <a14:foregroundMark x1="56836" y1="53125" x2="68750" y2="65137"/>
                        <a14:foregroundMark x1="66797" y1="39453" x2="70313" y2="62012"/>
                        <a14:foregroundMark x1="70313" y1="62012" x2="70898" y2="63379"/>
                        <a14:foregroundMark x1="11816" y1="52051" x2="13965" y2="59961"/>
                        <a14:foregroundMark x1="53223" y1="45020" x2="48926" y2="49219"/>
                        <a14:foregroundMark x1="11426" y1="61621" x2="12207" y2="64551"/>
                        <a14:foregroundMark x1="41016" y1="12793" x2="57813" y2="9277"/>
                        <a14:foregroundMark x1="57813" y1="9277" x2="58887" y2="9766"/>
                        <a14:foregroundMark x1="81836" y1="33594" x2="86621" y2="41211"/>
                        <a14:foregroundMark x1="86621" y1="41211" x2="86621" y2="43164"/>
                        <a14:foregroundMark x1="80859" y1="25488" x2="84473" y2="34863"/>
                        <a14:foregroundMark x1="86230" y1="47266" x2="88867" y2="59473"/>
                        <a14:foregroundMark x1="87012" y1="57617" x2="87793" y2="62402"/>
                        <a14:foregroundMark x1="46289" y1="90723" x2="46289" y2="90723"/>
                        <a14:foregroundMark x1="30957" y1="16504" x2="28320" y2="16016"/>
                        <a14:foregroundMark x1="60938" y1="14063" x2="68945" y2="14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" t="6415" r="6814" b="6793"/>
          <a:stretch/>
        </p:blipFill>
        <p:spPr>
          <a:xfrm>
            <a:off x="7138302" y="4309636"/>
            <a:ext cx="1603278" cy="161035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EA5D7CB-B8ED-44C2-8909-545A4E4F50C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0" t="18512" r="20316" b="13273"/>
          <a:stretch/>
        </p:blipFill>
        <p:spPr>
          <a:xfrm>
            <a:off x="5368967" y="3810237"/>
            <a:ext cx="1731547" cy="20097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4ABD6F7-6826-4C79-896F-04D6AA998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23" t="12170" r="9473" b="13459"/>
          <a:stretch/>
        </p:blipFill>
        <p:spPr>
          <a:xfrm>
            <a:off x="3702256" y="4056769"/>
            <a:ext cx="1710792" cy="16929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DDD1FFC-3A68-4D88-B125-DC5AE475ADA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80" t="19381" r="18467" b="12874"/>
          <a:stretch/>
        </p:blipFill>
        <p:spPr>
          <a:xfrm>
            <a:off x="2182822" y="4903231"/>
            <a:ext cx="1742307" cy="187495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FC65CC-7A13-4E7A-A4BA-BD16CA1F55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0504" y="3744502"/>
            <a:ext cx="1211865" cy="1749016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166525-BA3A-4F33-9869-168A40D7AB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12" y="638354"/>
            <a:ext cx="1211865" cy="1749016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5A5A8E9-5584-4C63-B714-A1E5E3EE088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36" b="89984" l="9976" r="90865">
                        <a14:foregroundMark x1="43630" y1="37981" x2="51082" y2="40144"/>
                        <a14:foregroundMark x1="73918" y1="69311" x2="76683" y2="67147"/>
                        <a14:foregroundMark x1="77163" y1="68189" x2="77885" y2="68189"/>
                        <a14:foregroundMark x1="81731" y1="66346" x2="81731" y2="66346"/>
                        <a14:foregroundMark x1="80649" y1="67308" x2="80649" y2="67308"/>
                        <a14:foregroundMark x1="84856" y1="65545" x2="84856" y2="65545"/>
                        <a14:foregroundMark x1="87620" y1="64663" x2="87620" y2="64663"/>
                        <a14:foregroundMark x1="89904" y1="63542" x2="89904" y2="63542"/>
                        <a14:foregroundMark x1="90144" y1="62019" x2="90144" y2="62019"/>
                        <a14:foregroundMark x1="90144" y1="59054" x2="90144" y2="59054"/>
                        <a14:foregroundMark x1="90144" y1="55689" x2="90144" y2="55689"/>
                        <a14:foregroundMark x1="90144" y1="52083" x2="90144" y2="52083"/>
                        <a14:foregroundMark x1="89904" y1="48798" x2="89904" y2="48798"/>
                        <a14:foregroundMark x1="90865" y1="47276" x2="90865" y2="47276"/>
                        <a14:foregroundMark x1="88582" y1="41587" x2="88582" y2="41587"/>
                        <a14:foregroundMark x1="71034" y1="28846" x2="71034" y2="28846"/>
                        <a14:foregroundMark x1="64784" y1="25401" x2="64784" y2="25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2" t="19896" r="3684" b="27172"/>
          <a:stretch/>
        </p:blipFill>
        <p:spPr>
          <a:xfrm flipH="1">
            <a:off x="-46648" y="4470630"/>
            <a:ext cx="2336641" cy="218867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79B610B-18BE-4FFF-A969-516F46A9C1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006" y="-211784"/>
            <a:ext cx="3013016" cy="30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9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2431 L 0.12083 0.02593 L 0.24388 0.13588 L 0.36419 0.03357 L 0.51159 -0.02824 L 0.625 0.08634 L 0.66341 0.36227 L 0.54909 0.48634 " pathEditMode="relative" ptsTypes="AAAAAAAA">
                                      <p:cBhvr>
                                        <p:cTn id="6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12891 -0.01944 L -0.27657 0.01088 L -0.39258 0.15116 L -0.51953 0.19098 " pathEditMode="relative" rAng="0" ptsTypes="AAAAA">
                                      <p:cBhvr>
                                        <p:cTn id="7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77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11172E2-34D7-47D9-887C-CF1D113F3084}"/>
</file>

<file path=customXml/itemProps2.xml><?xml version="1.0" encoding="utf-8"?>
<ds:datastoreItem xmlns:ds="http://schemas.openxmlformats.org/officeDocument/2006/customXml" ds:itemID="{6376463E-4F05-40D3-B9D4-9466022C9034}"/>
</file>

<file path=customXml/itemProps3.xml><?xml version="1.0" encoding="utf-8"?>
<ds:datastoreItem xmlns:ds="http://schemas.openxmlformats.org/officeDocument/2006/customXml" ds:itemID="{CB40467A-D4B0-48DC-A76B-8F1032D96D81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2025-11-11T21:23:10Z</dcterms:created>
  <dcterms:modified xsi:type="dcterms:W3CDTF">2025-11-11T21:56:28Z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