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43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9D9B2-9B1E-428E-9749-7C2EFF89D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11928F3-9863-41A6-9CA2-863597557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D7947E-1F4C-4875-8597-1BFDA91C5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E4015B-8DAD-4E12-B1A8-5517D044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6208E7-D57C-409E-B7C7-6A9A54F0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61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24534-0BBA-400C-8F66-066762EA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DD5955-6114-4E93-972C-CCC2CB678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B83202-3392-4F22-92C5-2133BAD7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2ACAD4-05AA-4D86-84C7-C3DD74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A41FD5-B07D-4865-A823-7EA44C94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79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AA1D30B-AFB7-4638-999C-4FC04D34F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1A60D9-30B8-4EAC-BA8B-1937B7AEC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AA96FB-D9AF-4896-9298-241F6056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39E6F3-A7A0-430C-A258-BFEF231C0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C09364-3E5E-45F4-8D66-C4C794A2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63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5F976-D28B-4E4E-A63B-04FBB914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042952-2BFC-4074-BD4D-16589749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A26C02-AD7C-4E16-AA77-CF688C49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3AF6B8-FAFA-483B-BDD2-662775115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FAC374-9D81-4138-9623-3A714038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03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D9ED5-3D94-4543-96A3-66935ED1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605294-66DB-4996-9952-4667238C5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6AF082-E24A-49E7-BD66-5C6FE8E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4BB1160-DF7C-4FC2-8299-1BAB4DBC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761AC3-443D-431A-86F4-08983311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63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A8890-9E98-48F4-B076-B4544E2E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AF6862-1286-46EF-9483-39099FA34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F14DE27-F5D4-4985-967B-1C79D5E15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C3E3D4-0F9E-4D75-9C46-EEAB9CBD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200EC30-AED5-4928-BCF5-00A94AFC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5A7430-9E53-4C3A-A98B-8E885996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49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1318C-CEB2-4EB3-9023-A75B94B4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0100DC-FB20-41A6-B00F-2C0AD0A60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A247BCE-C344-43DF-85E4-321A39BD8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23B4EFF-39B9-4B8C-9203-25B82606A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46AC5CC-CBE1-4067-B6D5-D15443CF1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9419AC-BEE1-4EA9-AAB1-615975739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FAF64C8-0564-45F5-AE6B-B4E82D6F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0001D7E-D0F4-4BF2-9D48-956C5C9D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53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2E621-7C72-4031-A3E0-BC76DEEE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5E22857-7E1A-4A35-B5A0-F5276BB3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76E3144-D503-46C3-82A1-628ED7EA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DDD0007-2847-47D7-8CC1-94076B75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1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9B3973-9432-4464-8A5C-FBEDB78D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470E9A8-22EA-4384-BE7D-F766EAAB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BCA1161-2A82-4FE7-A2E1-9F29EBC4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98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79E38-B5AE-4EDD-B9D1-86BB292B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B81701-D4D4-4CAB-9AFB-8206F56C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523BDC-D694-4DC4-B9FF-8F377577A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99A933-65B9-4056-A103-48E1493E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6CD862-EEDC-4C13-A98C-CFCF62C0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0D6976-E016-456D-8DBA-C016ECB2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13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20462-E037-4B57-8E5C-0E8B4045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9FBE89B-5EE6-46C4-84DF-92CF6A0FD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01D3BA-1FAD-4CE5-9D91-725D93F8E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3B659A4-BE6B-4196-BFD5-FB93AC9F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08D59D1-9844-4499-B891-0F502C01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FFE500-7D7E-41E1-B80B-86E890CA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972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7B036D-AC32-4738-9E89-3A47EC52D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E1646B-2534-4A9A-9490-7DC7C9D46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48E1B4-C27D-4479-B238-1F7450994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01CF-5D63-4B18-A673-2DE1C2F4C50B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EC6647-C366-4EF5-B559-DCC0B3EA1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B1B81B-4883-4B67-8552-4B3F224E4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4890-0677-4D65-A071-1B04419B09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5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8EF9CB1-4269-435D-B1BE-DCF2A006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238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8D6EDA5-8A25-2A72-6051-6E10FDF17733}"/>
              </a:ext>
            </a:extLst>
          </p:cNvPr>
          <p:cNvSpPr/>
          <p:nvPr/>
        </p:nvSpPr>
        <p:spPr>
          <a:xfrm>
            <a:off x="233549" y="587461"/>
            <a:ext cx="8737456" cy="2241835"/>
          </a:xfrm>
          <a:prstGeom prst="roundRect">
            <a:avLst/>
          </a:prstGeom>
          <a:solidFill>
            <a:srgbClr val="FFFFFF"/>
          </a:solidFill>
          <a:ln w="38100">
            <a:extLst>
              <a:ext uri="{C807C97D-BFC1-408E-A445-0C87EB9F89A2}">
                <ask:lineSketchStyleProps xmlns:ask="http://schemas.microsoft.com/office/drawing/2018/sketchyshapes" sd="2410882446">
                  <a:custGeom>
                    <a:avLst/>
                    <a:gdLst>
                      <a:gd name="connsiteX0" fmla="*/ 0 w 8737456"/>
                      <a:gd name="connsiteY0" fmla="*/ 373647 h 2241835"/>
                      <a:gd name="connsiteX1" fmla="*/ 373647 w 8737456"/>
                      <a:gd name="connsiteY1" fmla="*/ 0 h 2241835"/>
                      <a:gd name="connsiteX2" fmla="*/ 1199297 w 8737456"/>
                      <a:gd name="connsiteY2" fmla="*/ 0 h 2241835"/>
                      <a:gd name="connsiteX3" fmla="*/ 1705341 w 8737456"/>
                      <a:gd name="connsiteY3" fmla="*/ 0 h 2241835"/>
                      <a:gd name="connsiteX4" fmla="*/ 2211384 w 8737456"/>
                      <a:gd name="connsiteY4" fmla="*/ 0 h 2241835"/>
                      <a:gd name="connsiteX5" fmla="*/ 2957133 w 8737456"/>
                      <a:gd name="connsiteY5" fmla="*/ 0 h 2241835"/>
                      <a:gd name="connsiteX6" fmla="*/ 3622980 w 8737456"/>
                      <a:gd name="connsiteY6" fmla="*/ 0 h 2241835"/>
                      <a:gd name="connsiteX7" fmla="*/ 4448630 w 8737456"/>
                      <a:gd name="connsiteY7" fmla="*/ 0 h 2241835"/>
                      <a:gd name="connsiteX8" fmla="*/ 5114476 w 8737456"/>
                      <a:gd name="connsiteY8" fmla="*/ 0 h 2241835"/>
                      <a:gd name="connsiteX9" fmla="*/ 5940127 w 8737456"/>
                      <a:gd name="connsiteY9" fmla="*/ 0 h 2241835"/>
                      <a:gd name="connsiteX10" fmla="*/ 6526072 w 8737456"/>
                      <a:gd name="connsiteY10" fmla="*/ 0 h 2241835"/>
                      <a:gd name="connsiteX11" fmla="*/ 7351722 w 8737456"/>
                      <a:gd name="connsiteY11" fmla="*/ 0 h 2241835"/>
                      <a:gd name="connsiteX12" fmla="*/ 8363809 w 8737456"/>
                      <a:gd name="connsiteY12" fmla="*/ 0 h 2241835"/>
                      <a:gd name="connsiteX13" fmla="*/ 8737456 w 8737456"/>
                      <a:gd name="connsiteY13" fmla="*/ 373647 h 2241835"/>
                      <a:gd name="connsiteX14" fmla="*/ 8737456 w 8737456"/>
                      <a:gd name="connsiteY14" fmla="*/ 886773 h 2241835"/>
                      <a:gd name="connsiteX15" fmla="*/ 8737456 w 8737456"/>
                      <a:gd name="connsiteY15" fmla="*/ 1399898 h 2241835"/>
                      <a:gd name="connsiteX16" fmla="*/ 8737456 w 8737456"/>
                      <a:gd name="connsiteY16" fmla="*/ 1868188 h 2241835"/>
                      <a:gd name="connsiteX17" fmla="*/ 8363809 w 8737456"/>
                      <a:gd name="connsiteY17" fmla="*/ 2241835 h 2241835"/>
                      <a:gd name="connsiteX18" fmla="*/ 7857765 w 8737456"/>
                      <a:gd name="connsiteY18" fmla="*/ 2241835 h 2241835"/>
                      <a:gd name="connsiteX19" fmla="*/ 7191919 w 8737456"/>
                      <a:gd name="connsiteY19" fmla="*/ 2241835 h 2241835"/>
                      <a:gd name="connsiteX20" fmla="*/ 6765777 w 8737456"/>
                      <a:gd name="connsiteY20" fmla="*/ 2241835 h 2241835"/>
                      <a:gd name="connsiteX21" fmla="*/ 6259733 w 8737456"/>
                      <a:gd name="connsiteY21" fmla="*/ 2241835 h 2241835"/>
                      <a:gd name="connsiteX22" fmla="*/ 5513985 w 8737456"/>
                      <a:gd name="connsiteY22" fmla="*/ 2241835 h 2241835"/>
                      <a:gd name="connsiteX23" fmla="*/ 4928039 w 8737456"/>
                      <a:gd name="connsiteY23" fmla="*/ 2241835 h 2241835"/>
                      <a:gd name="connsiteX24" fmla="*/ 4421996 w 8737456"/>
                      <a:gd name="connsiteY24" fmla="*/ 2241835 h 2241835"/>
                      <a:gd name="connsiteX25" fmla="*/ 3915952 w 8737456"/>
                      <a:gd name="connsiteY25" fmla="*/ 2241835 h 2241835"/>
                      <a:gd name="connsiteX26" fmla="*/ 3489810 w 8737456"/>
                      <a:gd name="connsiteY26" fmla="*/ 2241835 h 2241835"/>
                      <a:gd name="connsiteX27" fmla="*/ 2983767 w 8737456"/>
                      <a:gd name="connsiteY27" fmla="*/ 2241835 h 2241835"/>
                      <a:gd name="connsiteX28" fmla="*/ 2397821 w 8737456"/>
                      <a:gd name="connsiteY28" fmla="*/ 2241835 h 2241835"/>
                      <a:gd name="connsiteX29" fmla="*/ 1652073 w 8737456"/>
                      <a:gd name="connsiteY29" fmla="*/ 2241835 h 2241835"/>
                      <a:gd name="connsiteX30" fmla="*/ 986226 w 8737456"/>
                      <a:gd name="connsiteY30" fmla="*/ 2241835 h 2241835"/>
                      <a:gd name="connsiteX31" fmla="*/ 373647 w 8737456"/>
                      <a:gd name="connsiteY31" fmla="*/ 2241835 h 2241835"/>
                      <a:gd name="connsiteX32" fmla="*/ 0 w 8737456"/>
                      <a:gd name="connsiteY32" fmla="*/ 1868188 h 2241835"/>
                      <a:gd name="connsiteX33" fmla="*/ 0 w 8737456"/>
                      <a:gd name="connsiteY33" fmla="*/ 1399898 h 2241835"/>
                      <a:gd name="connsiteX34" fmla="*/ 0 w 8737456"/>
                      <a:gd name="connsiteY34" fmla="*/ 901718 h 2241835"/>
                      <a:gd name="connsiteX35" fmla="*/ 0 w 8737456"/>
                      <a:gd name="connsiteY35" fmla="*/ 373647 h 2241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37456" h="2241835" fill="none" extrusionOk="0">
                        <a:moveTo>
                          <a:pt x="0" y="373647"/>
                        </a:moveTo>
                        <a:cubicBezTo>
                          <a:pt x="14820" y="144537"/>
                          <a:pt x="145434" y="41235"/>
                          <a:pt x="373647" y="0"/>
                        </a:cubicBezTo>
                        <a:cubicBezTo>
                          <a:pt x="627064" y="-12619"/>
                          <a:pt x="1003789" y="-2228"/>
                          <a:pt x="1199297" y="0"/>
                        </a:cubicBezTo>
                        <a:cubicBezTo>
                          <a:pt x="1394805" y="2228"/>
                          <a:pt x="1594389" y="-23129"/>
                          <a:pt x="1705341" y="0"/>
                        </a:cubicBezTo>
                        <a:cubicBezTo>
                          <a:pt x="1816293" y="23129"/>
                          <a:pt x="1975806" y="86"/>
                          <a:pt x="2211384" y="0"/>
                        </a:cubicBezTo>
                        <a:cubicBezTo>
                          <a:pt x="2446962" y="-86"/>
                          <a:pt x="2603652" y="17633"/>
                          <a:pt x="2957133" y="0"/>
                        </a:cubicBezTo>
                        <a:cubicBezTo>
                          <a:pt x="3310614" y="-17633"/>
                          <a:pt x="3345555" y="15816"/>
                          <a:pt x="3622980" y="0"/>
                        </a:cubicBezTo>
                        <a:cubicBezTo>
                          <a:pt x="3900405" y="-15816"/>
                          <a:pt x="4125786" y="-9331"/>
                          <a:pt x="4448630" y="0"/>
                        </a:cubicBezTo>
                        <a:cubicBezTo>
                          <a:pt x="4771474" y="9331"/>
                          <a:pt x="4929371" y="-23366"/>
                          <a:pt x="5114476" y="0"/>
                        </a:cubicBezTo>
                        <a:cubicBezTo>
                          <a:pt x="5299581" y="23366"/>
                          <a:pt x="5679917" y="26784"/>
                          <a:pt x="5940127" y="0"/>
                        </a:cubicBezTo>
                        <a:cubicBezTo>
                          <a:pt x="6200337" y="-26784"/>
                          <a:pt x="6380697" y="20887"/>
                          <a:pt x="6526072" y="0"/>
                        </a:cubicBezTo>
                        <a:cubicBezTo>
                          <a:pt x="6671447" y="-20887"/>
                          <a:pt x="7129871" y="-28810"/>
                          <a:pt x="7351722" y="0"/>
                        </a:cubicBezTo>
                        <a:cubicBezTo>
                          <a:pt x="7573573" y="28810"/>
                          <a:pt x="7868027" y="23430"/>
                          <a:pt x="8363809" y="0"/>
                        </a:cubicBezTo>
                        <a:cubicBezTo>
                          <a:pt x="8587771" y="-2140"/>
                          <a:pt x="8767465" y="170345"/>
                          <a:pt x="8737456" y="373647"/>
                        </a:cubicBezTo>
                        <a:cubicBezTo>
                          <a:pt x="8723501" y="522372"/>
                          <a:pt x="8744248" y="735690"/>
                          <a:pt x="8737456" y="886773"/>
                        </a:cubicBezTo>
                        <a:cubicBezTo>
                          <a:pt x="8730664" y="1037856"/>
                          <a:pt x="8730535" y="1280369"/>
                          <a:pt x="8737456" y="1399898"/>
                        </a:cubicBezTo>
                        <a:cubicBezTo>
                          <a:pt x="8744377" y="1519428"/>
                          <a:pt x="8760730" y="1675859"/>
                          <a:pt x="8737456" y="1868188"/>
                        </a:cubicBezTo>
                        <a:cubicBezTo>
                          <a:pt x="8737218" y="2081334"/>
                          <a:pt x="8607385" y="2240892"/>
                          <a:pt x="8363809" y="2241835"/>
                        </a:cubicBezTo>
                        <a:cubicBezTo>
                          <a:pt x="8223213" y="2247470"/>
                          <a:pt x="8023839" y="2237793"/>
                          <a:pt x="7857765" y="2241835"/>
                        </a:cubicBezTo>
                        <a:cubicBezTo>
                          <a:pt x="7691691" y="2245877"/>
                          <a:pt x="7340816" y="2260704"/>
                          <a:pt x="7191919" y="2241835"/>
                        </a:cubicBezTo>
                        <a:cubicBezTo>
                          <a:pt x="7043022" y="2222966"/>
                          <a:pt x="6887450" y="2258954"/>
                          <a:pt x="6765777" y="2241835"/>
                        </a:cubicBezTo>
                        <a:cubicBezTo>
                          <a:pt x="6644104" y="2224716"/>
                          <a:pt x="6469505" y="2237631"/>
                          <a:pt x="6259733" y="2241835"/>
                        </a:cubicBezTo>
                        <a:cubicBezTo>
                          <a:pt x="6049961" y="2246039"/>
                          <a:pt x="5782776" y="2253956"/>
                          <a:pt x="5513985" y="2241835"/>
                        </a:cubicBezTo>
                        <a:cubicBezTo>
                          <a:pt x="5245194" y="2229714"/>
                          <a:pt x="5063066" y="2224716"/>
                          <a:pt x="4928039" y="2241835"/>
                        </a:cubicBezTo>
                        <a:cubicBezTo>
                          <a:pt x="4793012" y="2258954"/>
                          <a:pt x="4530299" y="2241124"/>
                          <a:pt x="4421996" y="2241835"/>
                        </a:cubicBezTo>
                        <a:cubicBezTo>
                          <a:pt x="4313693" y="2242546"/>
                          <a:pt x="4110260" y="2217769"/>
                          <a:pt x="3915952" y="2241835"/>
                        </a:cubicBezTo>
                        <a:cubicBezTo>
                          <a:pt x="3721644" y="2265901"/>
                          <a:pt x="3679644" y="2231352"/>
                          <a:pt x="3489810" y="2241835"/>
                        </a:cubicBezTo>
                        <a:cubicBezTo>
                          <a:pt x="3299976" y="2252318"/>
                          <a:pt x="3105345" y="2245833"/>
                          <a:pt x="2983767" y="2241835"/>
                        </a:cubicBezTo>
                        <a:cubicBezTo>
                          <a:pt x="2862189" y="2237837"/>
                          <a:pt x="2552157" y="2259239"/>
                          <a:pt x="2397821" y="2241835"/>
                        </a:cubicBezTo>
                        <a:cubicBezTo>
                          <a:pt x="2243485" y="2224431"/>
                          <a:pt x="1832655" y="2240959"/>
                          <a:pt x="1652073" y="2241835"/>
                        </a:cubicBezTo>
                        <a:cubicBezTo>
                          <a:pt x="1471491" y="2242711"/>
                          <a:pt x="1246578" y="2243518"/>
                          <a:pt x="986226" y="2241835"/>
                        </a:cubicBezTo>
                        <a:cubicBezTo>
                          <a:pt x="725874" y="2240152"/>
                          <a:pt x="577111" y="2226177"/>
                          <a:pt x="373647" y="2241835"/>
                        </a:cubicBezTo>
                        <a:cubicBezTo>
                          <a:pt x="216135" y="2232549"/>
                          <a:pt x="21749" y="2101765"/>
                          <a:pt x="0" y="1868188"/>
                        </a:cubicBezTo>
                        <a:cubicBezTo>
                          <a:pt x="4766" y="1660223"/>
                          <a:pt x="21667" y="1628193"/>
                          <a:pt x="0" y="1399898"/>
                        </a:cubicBezTo>
                        <a:cubicBezTo>
                          <a:pt x="-21667" y="1171603"/>
                          <a:pt x="23655" y="1014875"/>
                          <a:pt x="0" y="901718"/>
                        </a:cubicBezTo>
                        <a:cubicBezTo>
                          <a:pt x="-23655" y="788561"/>
                          <a:pt x="12277" y="632242"/>
                          <a:pt x="0" y="373647"/>
                        </a:cubicBezTo>
                        <a:close/>
                      </a:path>
                      <a:path w="8737456" h="2241835" stroke="0" extrusionOk="0">
                        <a:moveTo>
                          <a:pt x="0" y="373647"/>
                        </a:moveTo>
                        <a:cubicBezTo>
                          <a:pt x="-16662" y="173221"/>
                          <a:pt x="171388" y="-4877"/>
                          <a:pt x="373647" y="0"/>
                        </a:cubicBezTo>
                        <a:cubicBezTo>
                          <a:pt x="659757" y="-17064"/>
                          <a:pt x="725753" y="22970"/>
                          <a:pt x="1039494" y="0"/>
                        </a:cubicBezTo>
                        <a:cubicBezTo>
                          <a:pt x="1353235" y="-22970"/>
                          <a:pt x="1499078" y="-8476"/>
                          <a:pt x="1705341" y="0"/>
                        </a:cubicBezTo>
                        <a:cubicBezTo>
                          <a:pt x="1911604" y="8476"/>
                          <a:pt x="1995122" y="-13434"/>
                          <a:pt x="2131483" y="0"/>
                        </a:cubicBezTo>
                        <a:cubicBezTo>
                          <a:pt x="2267844" y="13434"/>
                          <a:pt x="2657802" y="-11362"/>
                          <a:pt x="2877231" y="0"/>
                        </a:cubicBezTo>
                        <a:cubicBezTo>
                          <a:pt x="3096660" y="11362"/>
                          <a:pt x="3411633" y="15128"/>
                          <a:pt x="3622980" y="0"/>
                        </a:cubicBezTo>
                        <a:cubicBezTo>
                          <a:pt x="3834327" y="-15128"/>
                          <a:pt x="3868775" y="-20575"/>
                          <a:pt x="4049122" y="0"/>
                        </a:cubicBezTo>
                        <a:cubicBezTo>
                          <a:pt x="4229469" y="20575"/>
                          <a:pt x="4477217" y="-10578"/>
                          <a:pt x="4874772" y="0"/>
                        </a:cubicBezTo>
                        <a:cubicBezTo>
                          <a:pt x="5272327" y="10578"/>
                          <a:pt x="5206210" y="-18695"/>
                          <a:pt x="5300914" y="0"/>
                        </a:cubicBezTo>
                        <a:cubicBezTo>
                          <a:pt x="5395618" y="18695"/>
                          <a:pt x="5609597" y="-15624"/>
                          <a:pt x="5886859" y="0"/>
                        </a:cubicBezTo>
                        <a:cubicBezTo>
                          <a:pt x="6164122" y="15624"/>
                          <a:pt x="6538199" y="259"/>
                          <a:pt x="6712509" y="0"/>
                        </a:cubicBezTo>
                        <a:cubicBezTo>
                          <a:pt x="6886819" y="-259"/>
                          <a:pt x="7207131" y="-12912"/>
                          <a:pt x="7538159" y="0"/>
                        </a:cubicBezTo>
                        <a:cubicBezTo>
                          <a:pt x="7869187" y="12912"/>
                          <a:pt x="8095780" y="-39270"/>
                          <a:pt x="8363809" y="0"/>
                        </a:cubicBezTo>
                        <a:cubicBezTo>
                          <a:pt x="8537776" y="1827"/>
                          <a:pt x="8724745" y="193924"/>
                          <a:pt x="8737456" y="373647"/>
                        </a:cubicBezTo>
                        <a:cubicBezTo>
                          <a:pt x="8720837" y="553380"/>
                          <a:pt x="8723758" y="757523"/>
                          <a:pt x="8737456" y="856882"/>
                        </a:cubicBezTo>
                        <a:cubicBezTo>
                          <a:pt x="8751154" y="956242"/>
                          <a:pt x="8736534" y="1145041"/>
                          <a:pt x="8737456" y="1310226"/>
                        </a:cubicBezTo>
                        <a:cubicBezTo>
                          <a:pt x="8738378" y="1475411"/>
                          <a:pt x="8710661" y="1589882"/>
                          <a:pt x="8737456" y="1868188"/>
                        </a:cubicBezTo>
                        <a:cubicBezTo>
                          <a:pt x="8777063" y="2076969"/>
                          <a:pt x="8574326" y="2211371"/>
                          <a:pt x="8363809" y="2241835"/>
                        </a:cubicBezTo>
                        <a:cubicBezTo>
                          <a:pt x="8132295" y="2265472"/>
                          <a:pt x="8067824" y="2218196"/>
                          <a:pt x="7777864" y="2241835"/>
                        </a:cubicBezTo>
                        <a:cubicBezTo>
                          <a:pt x="7487904" y="2265474"/>
                          <a:pt x="7480533" y="2256564"/>
                          <a:pt x="7351722" y="2241835"/>
                        </a:cubicBezTo>
                        <a:cubicBezTo>
                          <a:pt x="7222911" y="2227106"/>
                          <a:pt x="6866035" y="2217081"/>
                          <a:pt x="6605973" y="2241835"/>
                        </a:cubicBezTo>
                        <a:cubicBezTo>
                          <a:pt x="6345911" y="2266589"/>
                          <a:pt x="5945758" y="2217624"/>
                          <a:pt x="5780323" y="2241835"/>
                        </a:cubicBezTo>
                        <a:cubicBezTo>
                          <a:pt x="5614888" y="2266047"/>
                          <a:pt x="5224457" y="2234409"/>
                          <a:pt x="5034575" y="2241835"/>
                        </a:cubicBezTo>
                        <a:cubicBezTo>
                          <a:pt x="4844693" y="2249261"/>
                          <a:pt x="4695287" y="2260346"/>
                          <a:pt x="4608433" y="2241835"/>
                        </a:cubicBezTo>
                        <a:cubicBezTo>
                          <a:pt x="4521579" y="2223324"/>
                          <a:pt x="4272835" y="2231959"/>
                          <a:pt x="4102389" y="2241835"/>
                        </a:cubicBezTo>
                        <a:cubicBezTo>
                          <a:pt x="3931943" y="2251711"/>
                          <a:pt x="3852765" y="2261345"/>
                          <a:pt x="3676247" y="2241835"/>
                        </a:cubicBezTo>
                        <a:cubicBezTo>
                          <a:pt x="3499729" y="2222325"/>
                          <a:pt x="3241352" y="2210269"/>
                          <a:pt x="2850597" y="2241835"/>
                        </a:cubicBezTo>
                        <a:cubicBezTo>
                          <a:pt x="2459842" y="2273402"/>
                          <a:pt x="2379681" y="2227356"/>
                          <a:pt x="2184750" y="2241835"/>
                        </a:cubicBezTo>
                        <a:cubicBezTo>
                          <a:pt x="1989819" y="2256314"/>
                          <a:pt x="1812863" y="2257782"/>
                          <a:pt x="1598805" y="2241835"/>
                        </a:cubicBezTo>
                        <a:cubicBezTo>
                          <a:pt x="1384747" y="2225888"/>
                          <a:pt x="1300622" y="2230732"/>
                          <a:pt x="1172663" y="2241835"/>
                        </a:cubicBezTo>
                        <a:cubicBezTo>
                          <a:pt x="1044704" y="2252938"/>
                          <a:pt x="698079" y="2227267"/>
                          <a:pt x="373647" y="2241835"/>
                        </a:cubicBezTo>
                        <a:cubicBezTo>
                          <a:pt x="181929" y="2249245"/>
                          <a:pt x="-15606" y="2111783"/>
                          <a:pt x="0" y="1868188"/>
                        </a:cubicBezTo>
                        <a:cubicBezTo>
                          <a:pt x="-10483" y="1719949"/>
                          <a:pt x="-11065" y="1522704"/>
                          <a:pt x="0" y="1340117"/>
                        </a:cubicBezTo>
                        <a:cubicBezTo>
                          <a:pt x="11065" y="1157530"/>
                          <a:pt x="-12893" y="1054824"/>
                          <a:pt x="0" y="871827"/>
                        </a:cubicBezTo>
                        <a:cubicBezTo>
                          <a:pt x="12893" y="688830"/>
                          <a:pt x="-147" y="604260"/>
                          <a:pt x="0" y="37364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04BE8A-CFB8-E400-E69B-226890B45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2976" y="1488515"/>
            <a:ext cx="1224621" cy="122955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7751D8-BEC3-C972-C41E-83D3A6B89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76" y="737204"/>
            <a:ext cx="1257502" cy="126257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44B4FE-FC64-E054-A1DC-B06E9FB2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64101">
            <a:off x="3960867" y="586678"/>
            <a:ext cx="1204167" cy="12090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3C8E52-A4AA-D8B3-813D-1559BD7AB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72270">
            <a:off x="5125030" y="624725"/>
            <a:ext cx="1227437" cy="12323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690F35-2C0F-3BEB-46B6-82D77DB36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30408">
            <a:off x="3950641" y="1622749"/>
            <a:ext cx="1224620" cy="122955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F63545D-C052-C0AD-09E3-8F3D6F80D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6070">
            <a:off x="5125865" y="1646452"/>
            <a:ext cx="1225769" cy="12307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220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65175812-ACAC-1A37-438A-FE9C94332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7" t="9816" r="51046" b="-10692"/>
          <a:stretch/>
        </p:blipFill>
        <p:spPr bwMode="auto">
          <a:xfrm>
            <a:off x="2391789" y="1076035"/>
            <a:ext cx="1305573" cy="11534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Знак равно PNG">
            <a:extLst>
              <a:ext uri="{FF2B5EF4-FFF2-40B4-BE49-F238E27FC236}">
                <a16:creationId xmlns:a16="http://schemas.microsoft.com/office/drawing/2014/main" id="{76A01C9C-1D8A-F2FF-529A-C1FE0FC66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2" y="1439475"/>
            <a:ext cx="963131" cy="632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7E12C6F-B1CC-8086-6DD3-3A1BD33AEB49}"/>
              </a:ext>
            </a:extLst>
          </p:cNvPr>
          <p:cNvGrpSpPr/>
          <p:nvPr/>
        </p:nvGrpSpPr>
        <p:grpSpPr>
          <a:xfrm>
            <a:off x="3152742" y="4639644"/>
            <a:ext cx="2424546" cy="2014197"/>
            <a:chOff x="523011" y="3312207"/>
            <a:chExt cx="2424546" cy="2014197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1D9A02A5-D142-1F89-735A-5CBFC8B81BBE}"/>
                </a:ext>
              </a:extLst>
            </p:cNvPr>
            <p:cNvSpPr/>
            <p:nvPr/>
          </p:nvSpPr>
          <p:spPr>
            <a:xfrm>
              <a:off x="523011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37981599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64184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953534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2014" y="187381"/>
                            <a:pt x="135439" y="4379"/>
                            <a:pt x="330207" y="0"/>
                          </a:cubicBezTo>
                          <a:cubicBezTo>
                            <a:pt x="482328" y="-11664"/>
                            <a:pt x="671471" y="-8544"/>
                            <a:pt x="865327" y="0"/>
                          </a:cubicBezTo>
                          <a:cubicBezTo>
                            <a:pt x="1059183" y="8544"/>
                            <a:pt x="1360603" y="-10752"/>
                            <a:pt x="1488654" y="0"/>
                          </a:cubicBezTo>
                          <a:cubicBezTo>
                            <a:pt x="1616705" y="10752"/>
                            <a:pt x="1791677" y="-23556"/>
                            <a:pt x="2094339" y="0"/>
                          </a:cubicBezTo>
                          <a:cubicBezTo>
                            <a:pt x="2298601" y="-21830"/>
                            <a:pt x="2424828" y="154090"/>
                            <a:pt x="2424546" y="330207"/>
                          </a:cubicBezTo>
                          <a:cubicBezTo>
                            <a:pt x="2455626" y="613214"/>
                            <a:pt x="2435978" y="815153"/>
                            <a:pt x="2424546" y="964184"/>
                          </a:cubicBezTo>
                          <a:cubicBezTo>
                            <a:pt x="2413114" y="1113215"/>
                            <a:pt x="2447122" y="1334913"/>
                            <a:pt x="2424546" y="1650993"/>
                          </a:cubicBezTo>
                          <a:cubicBezTo>
                            <a:pt x="2408695" y="1818708"/>
                            <a:pt x="2266632" y="2013428"/>
                            <a:pt x="2094339" y="1981200"/>
                          </a:cubicBezTo>
                          <a:cubicBezTo>
                            <a:pt x="1908537" y="2002913"/>
                            <a:pt x="1696108" y="1993146"/>
                            <a:pt x="1488654" y="1981200"/>
                          </a:cubicBezTo>
                          <a:cubicBezTo>
                            <a:pt x="1281201" y="1969254"/>
                            <a:pt x="1081983" y="1962665"/>
                            <a:pt x="953534" y="1981200"/>
                          </a:cubicBezTo>
                          <a:cubicBezTo>
                            <a:pt x="825085" y="1999735"/>
                            <a:pt x="623294" y="1988823"/>
                            <a:pt x="330207" y="1981200"/>
                          </a:cubicBezTo>
                          <a:cubicBezTo>
                            <a:pt x="145012" y="1989341"/>
                            <a:pt x="-1261" y="1857092"/>
                            <a:pt x="0" y="1650993"/>
                          </a:cubicBezTo>
                          <a:cubicBezTo>
                            <a:pt x="-28765" y="1350312"/>
                            <a:pt x="-24183" y="1280274"/>
                            <a:pt x="0" y="1017016"/>
                          </a:cubicBezTo>
                          <a:cubicBezTo>
                            <a:pt x="24183" y="753758"/>
                            <a:pt x="-15455" y="511604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0148" y="180405"/>
                            <a:pt x="149013" y="8985"/>
                            <a:pt x="330207" y="0"/>
                          </a:cubicBezTo>
                          <a:cubicBezTo>
                            <a:pt x="547351" y="-12718"/>
                            <a:pt x="676801" y="-13095"/>
                            <a:pt x="882968" y="0"/>
                          </a:cubicBezTo>
                          <a:cubicBezTo>
                            <a:pt x="1089135" y="13095"/>
                            <a:pt x="1348163" y="1726"/>
                            <a:pt x="1471012" y="0"/>
                          </a:cubicBezTo>
                          <a:cubicBezTo>
                            <a:pt x="1593861" y="-1726"/>
                            <a:pt x="1824379" y="-16686"/>
                            <a:pt x="2094339" y="0"/>
                          </a:cubicBezTo>
                          <a:cubicBezTo>
                            <a:pt x="2297534" y="10682"/>
                            <a:pt x="2425945" y="183970"/>
                            <a:pt x="2424546" y="330207"/>
                          </a:cubicBezTo>
                          <a:cubicBezTo>
                            <a:pt x="2456728" y="609296"/>
                            <a:pt x="2405507" y="684725"/>
                            <a:pt x="2424546" y="1017016"/>
                          </a:cubicBezTo>
                          <a:cubicBezTo>
                            <a:pt x="2443585" y="1349307"/>
                            <a:pt x="2432477" y="1462130"/>
                            <a:pt x="2424546" y="1650993"/>
                          </a:cubicBezTo>
                          <a:cubicBezTo>
                            <a:pt x="2421022" y="1837776"/>
                            <a:pt x="2266823" y="2015883"/>
                            <a:pt x="2094339" y="1981200"/>
                          </a:cubicBezTo>
                          <a:cubicBezTo>
                            <a:pt x="1942811" y="2010600"/>
                            <a:pt x="1669954" y="1957788"/>
                            <a:pt x="1471012" y="1981200"/>
                          </a:cubicBezTo>
                          <a:cubicBezTo>
                            <a:pt x="1272070" y="2004612"/>
                            <a:pt x="1152803" y="1964042"/>
                            <a:pt x="865327" y="1981200"/>
                          </a:cubicBezTo>
                          <a:cubicBezTo>
                            <a:pt x="577852" y="1998358"/>
                            <a:pt x="541765" y="1973276"/>
                            <a:pt x="330207" y="1981200"/>
                          </a:cubicBezTo>
                          <a:cubicBezTo>
                            <a:pt x="146132" y="1968837"/>
                            <a:pt x="-13200" y="1873603"/>
                            <a:pt x="0" y="1650993"/>
                          </a:cubicBezTo>
                          <a:cubicBezTo>
                            <a:pt x="-10026" y="1385111"/>
                            <a:pt x="21961" y="1186190"/>
                            <a:pt x="0" y="1030224"/>
                          </a:cubicBezTo>
                          <a:cubicBezTo>
                            <a:pt x="-21961" y="874258"/>
                            <a:pt x="-119" y="671697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DC468B2-4A76-E3AD-F6C8-66FA6A9CF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70490">
              <a:off x="1098789" y="3312207"/>
              <a:ext cx="1204028" cy="1208883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97893ED-238B-F3E5-5CDC-7F8880E729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242" t="56627" r="60716"/>
            <a:stretch/>
          </p:blipFill>
          <p:spPr>
            <a:xfrm>
              <a:off x="1282398" y="4415408"/>
              <a:ext cx="766916" cy="910996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26F4DBC-906A-FF65-F011-439E9B31FC4D}"/>
              </a:ext>
            </a:extLst>
          </p:cNvPr>
          <p:cNvGrpSpPr/>
          <p:nvPr/>
        </p:nvGrpSpPr>
        <p:grpSpPr>
          <a:xfrm>
            <a:off x="497773" y="3309383"/>
            <a:ext cx="2424546" cy="1981200"/>
            <a:chOff x="3115294" y="4506167"/>
            <a:chExt cx="2424546" cy="19812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E0AF46F0-FDA3-EA6C-00A5-CB787CAF358E}"/>
                </a:ext>
              </a:extLst>
            </p:cNvPr>
            <p:cNvSpPr/>
            <p:nvPr/>
          </p:nvSpPr>
          <p:spPr>
            <a:xfrm>
              <a:off x="3115294" y="4506167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1917992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50976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865327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9344" y="143081"/>
                            <a:pt x="167854" y="-7619"/>
                            <a:pt x="330207" y="0"/>
                          </a:cubicBezTo>
                          <a:cubicBezTo>
                            <a:pt x="464686" y="16245"/>
                            <a:pt x="742935" y="-17249"/>
                            <a:pt x="865327" y="0"/>
                          </a:cubicBezTo>
                          <a:cubicBezTo>
                            <a:pt x="987719" y="17249"/>
                            <a:pt x="1361358" y="16711"/>
                            <a:pt x="1488654" y="0"/>
                          </a:cubicBezTo>
                          <a:cubicBezTo>
                            <a:pt x="1615950" y="-16711"/>
                            <a:pt x="1917089" y="-6600"/>
                            <a:pt x="2094339" y="0"/>
                          </a:cubicBezTo>
                          <a:cubicBezTo>
                            <a:pt x="2266547" y="-1724"/>
                            <a:pt x="2431642" y="161270"/>
                            <a:pt x="2424546" y="330207"/>
                          </a:cubicBezTo>
                          <a:cubicBezTo>
                            <a:pt x="2437383" y="464042"/>
                            <a:pt x="2438697" y="725854"/>
                            <a:pt x="2424546" y="950976"/>
                          </a:cubicBezTo>
                          <a:cubicBezTo>
                            <a:pt x="2410395" y="1176098"/>
                            <a:pt x="2437532" y="1421680"/>
                            <a:pt x="2424546" y="1650993"/>
                          </a:cubicBezTo>
                          <a:cubicBezTo>
                            <a:pt x="2411630" y="1812219"/>
                            <a:pt x="2264668" y="2015612"/>
                            <a:pt x="2094339" y="1981200"/>
                          </a:cubicBezTo>
                          <a:cubicBezTo>
                            <a:pt x="1948706" y="1977975"/>
                            <a:pt x="1622671" y="1994013"/>
                            <a:pt x="1488654" y="1981200"/>
                          </a:cubicBezTo>
                          <a:cubicBezTo>
                            <a:pt x="1354637" y="1968387"/>
                            <a:pt x="1152499" y="1972511"/>
                            <a:pt x="865327" y="1981200"/>
                          </a:cubicBezTo>
                          <a:cubicBezTo>
                            <a:pt x="578155" y="1989889"/>
                            <a:pt x="572079" y="1968409"/>
                            <a:pt x="330207" y="1981200"/>
                          </a:cubicBezTo>
                          <a:cubicBezTo>
                            <a:pt x="170216" y="1996118"/>
                            <a:pt x="20332" y="1807020"/>
                            <a:pt x="0" y="1650993"/>
                          </a:cubicBezTo>
                          <a:cubicBezTo>
                            <a:pt x="2843" y="1443836"/>
                            <a:pt x="3699" y="1252447"/>
                            <a:pt x="0" y="1017016"/>
                          </a:cubicBezTo>
                          <a:cubicBezTo>
                            <a:pt x="-3699" y="781585"/>
                            <a:pt x="4069" y="647257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5261" y="135267"/>
                            <a:pt x="128200" y="-24964"/>
                            <a:pt x="330207" y="0"/>
                          </a:cubicBezTo>
                          <a:cubicBezTo>
                            <a:pt x="486114" y="-4735"/>
                            <a:pt x="730992" y="-27590"/>
                            <a:pt x="935892" y="0"/>
                          </a:cubicBezTo>
                          <a:cubicBezTo>
                            <a:pt x="1140792" y="27590"/>
                            <a:pt x="1348333" y="-21138"/>
                            <a:pt x="1471012" y="0"/>
                          </a:cubicBezTo>
                          <a:cubicBezTo>
                            <a:pt x="1593691" y="21138"/>
                            <a:pt x="1865359" y="3909"/>
                            <a:pt x="2094339" y="0"/>
                          </a:cubicBezTo>
                          <a:cubicBezTo>
                            <a:pt x="2299070" y="16760"/>
                            <a:pt x="2460080" y="159401"/>
                            <a:pt x="2424546" y="330207"/>
                          </a:cubicBezTo>
                          <a:cubicBezTo>
                            <a:pt x="2439219" y="480288"/>
                            <a:pt x="2430238" y="656347"/>
                            <a:pt x="2424546" y="964184"/>
                          </a:cubicBezTo>
                          <a:cubicBezTo>
                            <a:pt x="2418854" y="1272021"/>
                            <a:pt x="2431779" y="1368472"/>
                            <a:pt x="2424546" y="1650993"/>
                          </a:cubicBezTo>
                          <a:cubicBezTo>
                            <a:pt x="2409949" y="1820137"/>
                            <a:pt x="2252921" y="1977758"/>
                            <a:pt x="2094339" y="1981200"/>
                          </a:cubicBezTo>
                          <a:cubicBezTo>
                            <a:pt x="1884140" y="1980453"/>
                            <a:pt x="1795960" y="1990908"/>
                            <a:pt x="1523936" y="1981200"/>
                          </a:cubicBezTo>
                          <a:cubicBezTo>
                            <a:pt x="1251912" y="1971492"/>
                            <a:pt x="1079999" y="1975056"/>
                            <a:pt x="953534" y="1981200"/>
                          </a:cubicBezTo>
                          <a:cubicBezTo>
                            <a:pt x="827069" y="1987344"/>
                            <a:pt x="622626" y="1965991"/>
                            <a:pt x="330207" y="1981200"/>
                          </a:cubicBezTo>
                          <a:cubicBezTo>
                            <a:pt x="137462" y="1959249"/>
                            <a:pt x="-43827" y="1839517"/>
                            <a:pt x="0" y="1650993"/>
                          </a:cubicBezTo>
                          <a:cubicBezTo>
                            <a:pt x="-9844" y="1457491"/>
                            <a:pt x="-20423" y="1118362"/>
                            <a:pt x="0" y="977392"/>
                          </a:cubicBezTo>
                          <a:cubicBezTo>
                            <a:pt x="20423" y="836422"/>
                            <a:pt x="7459" y="623652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A898BE8-D597-D922-0C75-077714C4A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27345">
              <a:off x="3733206" y="4512199"/>
              <a:ext cx="1195309" cy="1200129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3FFEE61-1D93-DADD-6ABB-FD47521EB4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1562" t="53285" r="21290" b="4047"/>
            <a:stretch/>
          </p:blipFill>
          <p:spPr>
            <a:xfrm>
              <a:off x="3998730" y="5601696"/>
              <a:ext cx="657673" cy="853668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630A967-0942-445B-2249-6A5359A2B464}"/>
              </a:ext>
            </a:extLst>
          </p:cNvPr>
          <p:cNvGrpSpPr/>
          <p:nvPr/>
        </p:nvGrpSpPr>
        <p:grpSpPr>
          <a:xfrm>
            <a:off x="5738750" y="3296162"/>
            <a:ext cx="2424546" cy="2013906"/>
            <a:chOff x="5738750" y="3296162"/>
            <a:chExt cx="2424546" cy="2013906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ED303697-79D6-899D-A89C-D5B6B04DB9C8}"/>
                </a:ext>
              </a:extLst>
            </p:cNvPr>
            <p:cNvSpPr/>
            <p:nvPr/>
          </p:nvSpPr>
          <p:spPr>
            <a:xfrm>
              <a:off x="5738750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2264152487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918251 w 2424546"/>
                        <a:gd name="connsiteY2" fmla="*/ 0 h 1981200"/>
                        <a:gd name="connsiteX3" fmla="*/ 1523936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90600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71012 w 2424546"/>
                        <a:gd name="connsiteY9" fmla="*/ 1981200 h 1981200"/>
                        <a:gd name="connsiteX10" fmla="*/ 918251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964184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2235" y="152642"/>
                            <a:pt x="161877" y="-38309"/>
                            <a:pt x="330207" y="0"/>
                          </a:cubicBezTo>
                          <a:cubicBezTo>
                            <a:pt x="536180" y="-17184"/>
                            <a:pt x="729657" y="23614"/>
                            <a:pt x="918251" y="0"/>
                          </a:cubicBezTo>
                          <a:cubicBezTo>
                            <a:pt x="1106845" y="-23614"/>
                            <a:pt x="1350812" y="-6649"/>
                            <a:pt x="1523936" y="0"/>
                          </a:cubicBezTo>
                          <a:cubicBezTo>
                            <a:pt x="1697061" y="6649"/>
                            <a:pt x="1903088" y="5128"/>
                            <a:pt x="2094339" y="0"/>
                          </a:cubicBezTo>
                          <a:cubicBezTo>
                            <a:pt x="2300127" y="-8722"/>
                            <a:pt x="2465691" y="128364"/>
                            <a:pt x="2424546" y="330207"/>
                          </a:cubicBezTo>
                          <a:cubicBezTo>
                            <a:pt x="2404601" y="584238"/>
                            <a:pt x="2428014" y="661425"/>
                            <a:pt x="2424546" y="990600"/>
                          </a:cubicBezTo>
                          <a:cubicBezTo>
                            <a:pt x="2421078" y="1319775"/>
                            <a:pt x="2403674" y="1484567"/>
                            <a:pt x="2424546" y="1650993"/>
                          </a:cubicBezTo>
                          <a:cubicBezTo>
                            <a:pt x="2383924" y="1836704"/>
                            <a:pt x="2308264" y="1986443"/>
                            <a:pt x="2094339" y="1981200"/>
                          </a:cubicBezTo>
                          <a:cubicBezTo>
                            <a:pt x="1884938" y="1986831"/>
                            <a:pt x="1654206" y="1974839"/>
                            <a:pt x="1471012" y="1981200"/>
                          </a:cubicBezTo>
                          <a:cubicBezTo>
                            <a:pt x="1287818" y="1987561"/>
                            <a:pt x="1067239" y="1964041"/>
                            <a:pt x="918251" y="1981200"/>
                          </a:cubicBezTo>
                          <a:cubicBezTo>
                            <a:pt x="769263" y="1998359"/>
                            <a:pt x="558878" y="1994255"/>
                            <a:pt x="330207" y="1981200"/>
                          </a:cubicBezTo>
                          <a:cubicBezTo>
                            <a:pt x="154509" y="1970435"/>
                            <a:pt x="-1518" y="1796202"/>
                            <a:pt x="0" y="1650993"/>
                          </a:cubicBezTo>
                          <a:cubicBezTo>
                            <a:pt x="-15644" y="1469765"/>
                            <a:pt x="-28815" y="1286508"/>
                            <a:pt x="0" y="964184"/>
                          </a:cubicBezTo>
                          <a:cubicBezTo>
                            <a:pt x="28815" y="641860"/>
                            <a:pt x="-1031" y="504849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3049" y="173698"/>
                            <a:pt x="174593" y="-31147"/>
                            <a:pt x="330207" y="0"/>
                          </a:cubicBezTo>
                          <a:cubicBezTo>
                            <a:pt x="461438" y="29535"/>
                            <a:pt x="740028" y="14601"/>
                            <a:pt x="935892" y="0"/>
                          </a:cubicBezTo>
                          <a:cubicBezTo>
                            <a:pt x="1131756" y="-14601"/>
                            <a:pt x="1249617" y="28942"/>
                            <a:pt x="1541578" y="0"/>
                          </a:cubicBezTo>
                          <a:cubicBezTo>
                            <a:pt x="1833539" y="-28942"/>
                            <a:pt x="1956733" y="-5623"/>
                            <a:pt x="2094339" y="0"/>
                          </a:cubicBezTo>
                          <a:cubicBezTo>
                            <a:pt x="2275453" y="38683"/>
                            <a:pt x="2443203" y="156499"/>
                            <a:pt x="2424546" y="330207"/>
                          </a:cubicBezTo>
                          <a:cubicBezTo>
                            <a:pt x="2422953" y="593289"/>
                            <a:pt x="2444494" y="745122"/>
                            <a:pt x="2424546" y="1003808"/>
                          </a:cubicBezTo>
                          <a:cubicBezTo>
                            <a:pt x="2404598" y="1262494"/>
                            <a:pt x="2424306" y="1380412"/>
                            <a:pt x="2424546" y="1650993"/>
                          </a:cubicBezTo>
                          <a:cubicBezTo>
                            <a:pt x="2432956" y="1844694"/>
                            <a:pt x="2300512" y="1967798"/>
                            <a:pt x="2094339" y="1981200"/>
                          </a:cubicBezTo>
                          <a:cubicBezTo>
                            <a:pt x="1809802" y="1986877"/>
                            <a:pt x="1749865" y="1980780"/>
                            <a:pt x="1488654" y="1981200"/>
                          </a:cubicBezTo>
                          <a:cubicBezTo>
                            <a:pt x="1227443" y="1981620"/>
                            <a:pt x="1003531" y="1959927"/>
                            <a:pt x="865327" y="1981200"/>
                          </a:cubicBezTo>
                          <a:cubicBezTo>
                            <a:pt x="727123" y="2002473"/>
                            <a:pt x="591929" y="1964003"/>
                            <a:pt x="330207" y="1981200"/>
                          </a:cubicBezTo>
                          <a:cubicBezTo>
                            <a:pt x="163036" y="1989314"/>
                            <a:pt x="-24812" y="1860457"/>
                            <a:pt x="0" y="1650993"/>
                          </a:cubicBezTo>
                          <a:cubicBezTo>
                            <a:pt x="9373" y="1355957"/>
                            <a:pt x="-16075" y="1176141"/>
                            <a:pt x="0" y="977392"/>
                          </a:cubicBezTo>
                          <a:cubicBezTo>
                            <a:pt x="16075" y="778643"/>
                            <a:pt x="-3279" y="482785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A0C8C77-074D-C040-D954-815F5A646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21350">
              <a:off x="6421675" y="3296162"/>
              <a:ext cx="1204765" cy="1209623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D960D60-765B-07C5-7506-89AFF70C3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533" t="56624" r="41922"/>
            <a:stretch/>
          </p:blipFill>
          <p:spPr>
            <a:xfrm>
              <a:off x="6711948" y="4456400"/>
              <a:ext cx="624218" cy="853668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FF8E7A2-2AA2-4590-8DC6-6CAD72553E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42" t="56627" r="60716"/>
          <a:stretch/>
        </p:blipFill>
        <p:spPr>
          <a:xfrm>
            <a:off x="7564750" y="999319"/>
            <a:ext cx="1327602" cy="1577018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7B66846-16EA-4AC7-991C-B84CB480F6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59" y="3254105"/>
            <a:ext cx="3399736" cy="3399736"/>
          </a:xfrm>
          <a:prstGeom prst="rect">
            <a:avLst/>
          </a:prstGeom>
        </p:spPr>
      </p:pic>
      <p:pic>
        <p:nvPicPr>
          <p:cNvPr id="35" name="Picture 6" descr="Знак равно PNG">
            <a:extLst>
              <a:ext uri="{FF2B5EF4-FFF2-40B4-BE49-F238E27FC236}">
                <a16:creationId xmlns:a16="http://schemas.microsoft.com/office/drawing/2014/main" id="{9719E58F-E2F1-475F-8B34-11BB58A4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2" y="1430977"/>
            <a:ext cx="963131" cy="632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457966B-63BF-4607-A85B-9CB929CC1D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5" y="753771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DA8B50-60D1-4B19-8A6A-5596A01D9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3042" y="807118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4D18DC0-8756-4F22-9304-1562F2D1E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741" y="1696053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D1063-EB11-40B6-9354-E26128F378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3163" y="1710995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A8315FFB-0C63-4744-9E10-7EDD46BF7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2" t="9795"/>
          <a:stretch/>
        </p:blipFill>
        <p:spPr bwMode="auto">
          <a:xfrm>
            <a:off x="2754393" y="1121792"/>
            <a:ext cx="1029579" cy="103608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616E1E4-D36C-44A9-9CEE-99386BE57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316" y="1227121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71B7892-1CDB-4702-87F6-F9F4565F0B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824" y="1161351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71AAFE3-219C-4A0C-9DD5-5BB70B7A0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031" y="1205593"/>
            <a:ext cx="1111437" cy="8237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4" name="Группа 9224">
            <a:extLst>
              <a:ext uri="{FF2B5EF4-FFF2-40B4-BE49-F238E27FC236}">
                <a16:creationId xmlns:a16="http://schemas.microsoft.com/office/drawing/2014/main" id="{FA6FDDEA-777E-4126-8E53-A933ED9C94FA}"/>
              </a:ext>
            </a:extLst>
          </p:cNvPr>
          <p:cNvGrpSpPr/>
          <p:nvPr/>
        </p:nvGrpSpPr>
        <p:grpSpPr>
          <a:xfrm>
            <a:off x="501066" y="3298067"/>
            <a:ext cx="2424546" cy="1981200"/>
            <a:chOff x="497773" y="3309383"/>
            <a:chExt cx="2424546" cy="1981200"/>
          </a:xfrm>
        </p:grpSpPr>
        <p:sp>
          <p:nvSpPr>
            <p:cNvPr id="45" name="Прямоугольник: скругленные углы 5">
              <a:extLst>
                <a:ext uri="{FF2B5EF4-FFF2-40B4-BE49-F238E27FC236}">
                  <a16:creationId xmlns:a16="http://schemas.microsoft.com/office/drawing/2014/main" id="{364607D8-EE89-4783-9105-F8819F0C6BB8}"/>
                </a:ext>
              </a:extLst>
            </p:cNvPr>
            <p:cNvSpPr/>
            <p:nvPr/>
          </p:nvSpPr>
          <p:spPr>
            <a:xfrm>
              <a:off x="497773" y="3309383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21917992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50976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865327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9344" y="143081"/>
                            <a:pt x="167854" y="-7619"/>
                            <a:pt x="330207" y="0"/>
                          </a:cubicBezTo>
                          <a:cubicBezTo>
                            <a:pt x="464686" y="16245"/>
                            <a:pt x="742935" y="-17249"/>
                            <a:pt x="865327" y="0"/>
                          </a:cubicBezTo>
                          <a:cubicBezTo>
                            <a:pt x="987719" y="17249"/>
                            <a:pt x="1361358" y="16711"/>
                            <a:pt x="1488654" y="0"/>
                          </a:cubicBezTo>
                          <a:cubicBezTo>
                            <a:pt x="1615950" y="-16711"/>
                            <a:pt x="1917089" y="-6600"/>
                            <a:pt x="2094339" y="0"/>
                          </a:cubicBezTo>
                          <a:cubicBezTo>
                            <a:pt x="2266547" y="-1724"/>
                            <a:pt x="2431642" y="161270"/>
                            <a:pt x="2424546" y="330207"/>
                          </a:cubicBezTo>
                          <a:cubicBezTo>
                            <a:pt x="2437383" y="464042"/>
                            <a:pt x="2438697" y="725854"/>
                            <a:pt x="2424546" y="950976"/>
                          </a:cubicBezTo>
                          <a:cubicBezTo>
                            <a:pt x="2410395" y="1176098"/>
                            <a:pt x="2437532" y="1421680"/>
                            <a:pt x="2424546" y="1650993"/>
                          </a:cubicBezTo>
                          <a:cubicBezTo>
                            <a:pt x="2411630" y="1812219"/>
                            <a:pt x="2264668" y="2015612"/>
                            <a:pt x="2094339" y="1981200"/>
                          </a:cubicBezTo>
                          <a:cubicBezTo>
                            <a:pt x="1948706" y="1977975"/>
                            <a:pt x="1622671" y="1994013"/>
                            <a:pt x="1488654" y="1981200"/>
                          </a:cubicBezTo>
                          <a:cubicBezTo>
                            <a:pt x="1354637" y="1968387"/>
                            <a:pt x="1152499" y="1972511"/>
                            <a:pt x="865327" y="1981200"/>
                          </a:cubicBezTo>
                          <a:cubicBezTo>
                            <a:pt x="578155" y="1989889"/>
                            <a:pt x="572079" y="1968409"/>
                            <a:pt x="330207" y="1981200"/>
                          </a:cubicBezTo>
                          <a:cubicBezTo>
                            <a:pt x="170216" y="1996118"/>
                            <a:pt x="20332" y="1807020"/>
                            <a:pt x="0" y="1650993"/>
                          </a:cubicBezTo>
                          <a:cubicBezTo>
                            <a:pt x="2843" y="1443836"/>
                            <a:pt x="3699" y="1252447"/>
                            <a:pt x="0" y="1017016"/>
                          </a:cubicBezTo>
                          <a:cubicBezTo>
                            <a:pt x="-3699" y="781585"/>
                            <a:pt x="4069" y="647257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5261" y="135267"/>
                            <a:pt x="128200" y="-24964"/>
                            <a:pt x="330207" y="0"/>
                          </a:cubicBezTo>
                          <a:cubicBezTo>
                            <a:pt x="486114" y="-4735"/>
                            <a:pt x="730992" y="-27590"/>
                            <a:pt x="935892" y="0"/>
                          </a:cubicBezTo>
                          <a:cubicBezTo>
                            <a:pt x="1140792" y="27590"/>
                            <a:pt x="1348333" y="-21138"/>
                            <a:pt x="1471012" y="0"/>
                          </a:cubicBezTo>
                          <a:cubicBezTo>
                            <a:pt x="1593691" y="21138"/>
                            <a:pt x="1865359" y="3909"/>
                            <a:pt x="2094339" y="0"/>
                          </a:cubicBezTo>
                          <a:cubicBezTo>
                            <a:pt x="2299070" y="16760"/>
                            <a:pt x="2460080" y="159401"/>
                            <a:pt x="2424546" y="330207"/>
                          </a:cubicBezTo>
                          <a:cubicBezTo>
                            <a:pt x="2439219" y="480288"/>
                            <a:pt x="2430238" y="656347"/>
                            <a:pt x="2424546" y="964184"/>
                          </a:cubicBezTo>
                          <a:cubicBezTo>
                            <a:pt x="2418854" y="1272021"/>
                            <a:pt x="2431779" y="1368472"/>
                            <a:pt x="2424546" y="1650993"/>
                          </a:cubicBezTo>
                          <a:cubicBezTo>
                            <a:pt x="2409949" y="1820137"/>
                            <a:pt x="2252921" y="1977758"/>
                            <a:pt x="2094339" y="1981200"/>
                          </a:cubicBezTo>
                          <a:cubicBezTo>
                            <a:pt x="1884140" y="1980453"/>
                            <a:pt x="1795960" y="1990908"/>
                            <a:pt x="1523936" y="1981200"/>
                          </a:cubicBezTo>
                          <a:cubicBezTo>
                            <a:pt x="1251912" y="1971492"/>
                            <a:pt x="1079999" y="1975056"/>
                            <a:pt x="953534" y="1981200"/>
                          </a:cubicBezTo>
                          <a:cubicBezTo>
                            <a:pt x="827069" y="1987344"/>
                            <a:pt x="622626" y="1965991"/>
                            <a:pt x="330207" y="1981200"/>
                          </a:cubicBezTo>
                          <a:cubicBezTo>
                            <a:pt x="137462" y="1959249"/>
                            <a:pt x="-43827" y="1839517"/>
                            <a:pt x="0" y="1650993"/>
                          </a:cubicBezTo>
                          <a:cubicBezTo>
                            <a:pt x="-9844" y="1457491"/>
                            <a:pt x="-20423" y="1118362"/>
                            <a:pt x="0" y="977392"/>
                          </a:cubicBezTo>
                          <a:cubicBezTo>
                            <a:pt x="20423" y="836422"/>
                            <a:pt x="7459" y="623652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E421CB08-0536-490F-B33B-BF012F85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7315" y="3330341"/>
              <a:ext cx="1498115" cy="1110367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7716294-0834-483E-8F83-1C8EE086BA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1562" r="21042" b="56500"/>
            <a:stretch/>
          </p:blipFill>
          <p:spPr>
            <a:xfrm>
              <a:off x="1376104" y="4384837"/>
              <a:ext cx="642649" cy="838336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Группа 9226">
            <a:extLst>
              <a:ext uri="{FF2B5EF4-FFF2-40B4-BE49-F238E27FC236}">
                <a16:creationId xmlns:a16="http://schemas.microsoft.com/office/drawing/2014/main" id="{64DD1485-8E89-4E34-AD79-F3BDFBD772F8}"/>
              </a:ext>
            </a:extLst>
          </p:cNvPr>
          <p:cNvGrpSpPr/>
          <p:nvPr/>
        </p:nvGrpSpPr>
        <p:grpSpPr>
          <a:xfrm>
            <a:off x="3139100" y="4625504"/>
            <a:ext cx="2424546" cy="1993144"/>
            <a:chOff x="3152742" y="4640836"/>
            <a:chExt cx="2424546" cy="1993144"/>
          </a:xfrm>
        </p:grpSpPr>
        <p:sp>
          <p:nvSpPr>
            <p:cNvPr id="49" name="Прямоугольник: скругленные углы 4">
              <a:extLst>
                <a:ext uri="{FF2B5EF4-FFF2-40B4-BE49-F238E27FC236}">
                  <a16:creationId xmlns:a16="http://schemas.microsoft.com/office/drawing/2014/main" id="{6B8D5FF4-E869-49E1-BD29-AB439ADFA56F}"/>
                </a:ext>
              </a:extLst>
            </p:cNvPr>
            <p:cNvSpPr/>
            <p:nvPr/>
          </p:nvSpPr>
          <p:spPr>
            <a:xfrm>
              <a:off x="3152742" y="4640836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37981599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64184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953534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2014" y="187381"/>
                            <a:pt x="135439" y="4379"/>
                            <a:pt x="330207" y="0"/>
                          </a:cubicBezTo>
                          <a:cubicBezTo>
                            <a:pt x="482328" y="-11664"/>
                            <a:pt x="671471" y="-8544"/>
                            <a:pt x="865327" y="0"/>
                          </a:cubicBezTo>
                          <a:cubicBezTo>
                            <a:pt x="1059183" y="8544"/>
                            <a:pt x="1360603" y="-10752"/>
                            <a:pt x="1488654" y="0"/>
                          </a:cubicBezTo>
                          <a:cubicBezTo>
                            <a:pt x="1616705" y="10752"/>
                            <a:pt x="1791677" y="-23556"/>
                            <a:pt x="2094339" y="0"/>
                          </a:cubicBezTo>
                          <a:cubicBezTo>
                            <a:pt x="2298601" y="-21830"/>
                            <a:pt x="2424828" y="154090"/>
                            <a:pt x="2424546" y="330207"/>
                          </a:cubicBezTo>
                          <a:cubicBezTo>
                            <a:pt x="2455626" y="613214"/>
                            <a:pt x="2435978" y="815153"/>
                            <a:pt x="2424546" y="964184"/>
                          </a:cubicBezTo>
                          <a:cubicBezTo>
                            <a:pt x="2413114" y="1113215"/>
                            <a:pt x="2447122" y="1334913"/>
                            <a:pt x="2424546" y="1650993"/>
                          </a:cubicBezTo>
                          <a:cubicBezTo>
                            <a:pt x="2408695" y="1818708"/>
                            <a:pt x="2266632" y="2013428"/>
                            <a:pt x="2094339" y="1981200"/>
                          </a:cubicBezTo>
                          <a:cubicBezTo>
                            <a:pt x="1908537" y="2002913"/>
                            <a:pt x="1696108" y="1993146"/>
                            <a:pt x="1488654" y="1981200"/>
                          </a:cubicBezTo>
                          <a:cubicBezTo>
                            <a:pt x="1281201" y="1969254"/>
                            <a:pt x="1081983" y="1962665"/>
                            <a:pt x="953534" y="1981200"/>
                          </a:cubicBezTo>
                          <a:cubicBezTo>
                            <a:pt x="825085" y="1999735"/>
                            <a:pt x="623294" y="1988823"/>
                            <a:pt x="330207" y="1981200"/>
                          </a:cubicBezTo>
                          <a:cubicBezTo>
                            <a:pt x="145012" y="1989341"/>
                            <a:pt x="-1261" y="1857092"/>
                            <a:pt x="0" y="1650993"/>
                          </a:cubicBezTo>
                          <a:cubicBezTo>
                            <a:pt x="-28765" y="1350312"/>
                            <a:pt x="-24183" y="1280274"/>
                            <a:pt x="0" y="1017016"/>
                          </a:cubicBezTo>
                          <a:cubicBezTo>
                            <a:pt x="24183" y="753758"/>
                            <a:pt x="-15455" y="511604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0148" y="180405"/>
                            <a:pt x="149013" y="8985"/>
                            <a:pt x="330207" y="0"/>
                          </a:cubicBezTo>
                          <a:cubicBezTo>
                            <a:pt x="547351" y="-12718"/>
                            <a:pt x="676801" y="-13095"/>
                            <a:pt x="882968" y="0"/>
                          </a:cubicBezTo>
                          <a:cubicBezTo>
                            <a:pt x="1089135" y="13095"/>
                            <a:pt x="1348163" y="1726"/>
                            <a:pt x="1471012" y="0"/>
                          </a:cubicBezTo>
                          <a:cubicBezTo>
                            <a:pt x="1593861" y="-1726"/>
                            <a:pt x="1824379" y="-16686"/>
                            <a:pt x="2094339" y="0"/>
                          </a:cubicBezTo>
                          <a:cubicBezTo>
                            <a:pt x="2297534" y="10682"/>
                            <a:pt x="2425945" y="183970"/>
                            <a:pt x="2424546" y="330207"/>
                          </a:cubicBezTo>
                          <a:cubicBezTo>
                            <a:pt x="2456728" y="609296"/>
                            <a:pt x="2405507" y="684725"/>
                            <a:pt x="2424546" y="1017016"/>
                          </a:cubicBezTo>
                          <a:cubicBezTo>
                            <a:pt x="2443585" y="1349307"/>
                            <a:pt x="2432477" y="1462130"/>
                            <a:pt x="2424546" y="1650993"/>
                          </a:cubicBezTo>
                          <a:cubicBezTo>
                            <a:pt x="2421022" y="1837776"/>
                            <a:pt x="2266823" y="2015883"/>
                            <a:pt x="2094339" y="1981200"/>
                          </a:cubicBezTo>
                          <a:cubicBezTo>
                            <a:pt x="1942811" y="2010600"/>
                            <a:pt x="1669954" y="1957788"/>
                            <a:pt x="1471012" y="1981200"/>
                          </a:cubicBezTo>
                          <a:cubicBezTo>
                            <a:pt x="1272070" y="2004612"/>
                            <a:pt x="1152803" y="1964042"/>
                            <a:pt x="865327" y="1981200"/>
                          </a:cubicBezTo>
                          <a:cubicBezTo>
                            <a:pt x="577852" y="1998358"/>
                            <a:pt x="541765" y="1973276"/>
                            <a:pt x="330207" y="1981200"/>
                          </a:cubicBezTo>
                          <a:cubicBezTo>
                            <a:pt x="146132" y="1968837"/>
                            <a:pt x="-13200" y="1873603"/>
                            <a:pt x="0" y="1650993"/>
                          </a:cubicBezTo>
                          <a:cubicBezTo>
                            <a:pt x="-10026" y="1385111"/>
                            <a:pt x="21961" y="1186190"/>
                            <a:pt x="0" y="1030224"/>
                          </a:cubicBezTo>
                          <a:cubicBezTo>
                            <a:pt x="-21961" y="874258"/>
                            <a:pt x="-119" y="671697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4DF2A1FC-8AA7-400D-9824-FDFEC20D7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5287" y="4672425"/>
              <a:ext cx="1469862" cy="108942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87622F7F-ED3E-4BDB-A656-2B64F25F5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2358" t="53967" r="41455"/>
            <a:stretch/>
          </p:blipFill>
          <p:spPr>
            <a:xfrm>
              <a:off x="4052824" y="5705853"/>
              <a:ext cx="625651" cy="92812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2" name="Группа 9227">
            <a:extLst>
              <a:ext uri="{FF2B5EF4-FFF2-40B4-BE49-F238E27FC236}">
                <a16:creationId xmlns:a16="http://schemas.microsoft.com/office/drawing/2014/main" id="{A85A8900-2BF2-4992-B549-A939E2EEFC3F}"/>
              </a:ext>
            </a:extLst>
          </p:cNvPr>
          <p:cNvGrpSpPr/>
          <p:nvPr/>
        </p:nvGrpSpPr>
        <p:grpSpPr>
          <a:xfrm>
            <a:off x="5725108" y="3298067"/>
            <a:ext cx="2424546" cy="1981200"/>
            <a:chOff x="5738750" y="3313399"/>
            <a:chExt cx="2424546" cy="1981200"/>
          </a:xfrm>
        </p:grpSpPr>
        <p:sp>
          <p:nvSpPr>
            <p:cNvPr id="53" name="Прямоугольник: скругленные углы 6">
              <a:extLst>
                <a:ext uri="{FF2B5EF4-FFF2-40B4-BE49-F238E27FC236}">
                  <a16:creationId xmlns:a16="http://schemas.microsoft.com/office/drawing/2014/main" id="{4026CE14-2FCB-4900-8523-668C17B7B9AB}"/>
                </a:ext>
              </a:extLst>
            </p:cNvPr>
            <p:cNvSpPr/>
            <p:nvPr/>
          </p:nvSpPr>
          <p:spPr>
            <a:xfrm>
              <a:off x="5738750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2264152487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918251 w 2424546"/>
                        <a:gd name="connsiteY2" fmla="*/ 0 h 1981200"/>
                        <a:gd name="connsiteX3" fmla="*/ 1523936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90600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71012 w 2424546"/>
                        <a:gd name="connsiteY9" fmla="*/ 1981200 h 1981200"/>
                        <a:gd name="connsiteX10" fmla="*/ 918251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964184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2235" y="152642"/>
                            <a:pt x="161877" y="-38309"/>
                            <a:pt x="330207" y="0"/>
                          </a:cubicBezTo>
                          <a:cubicBezTo>
                            <a:pt x="536180" y="-17184"/>
                            <a:pt x="729657" y="23614"/>
                            <a:pt x="918251" y="0"/>
                          </a:cubicBezTo>
                          <a:cubicBezTo>
                            <a:pt x="1106845" y="-23614"/>
                            <a:pt x="1350812" y="-6649"/>
                            <a:pt x="1523936" y="0"/>
                          </a:cubicBezTo>
                          <a:cubicBezTo>
                            <a:pt x="1697061" y="6649"/>
                            <a:pt x="1903088" y="5128"/>
                            <a:pt x="2094339" y="0"/>
                          </a:cubicBezTo>
                          <a:cubicBezTo>
                            <a:pt x="2300127" y="-8722"/>
                            <a:pt x="2465691" y="128364"/>
                            <a:pt x="2424546" y="330207"/>
                          </a:cubicBezTo>
                          <a:cubicBezTo>
                            <a:pt x="2404601" y="584238"/>
                            <a:pt x="2428014" y="661425"/>
                            <a:pt x="2424546" y="990600"/>
                          </a:cubicBezTo>
                          <a:cubicBezTo>
                            <a:pt x="2421078" y="1319775"/>
                            <a:pt x="2403674" y="1484567"/>
                            <a:pt x="2424546" y="1650993"/>
                          </a:cubicBezTo>
                          <a:cubicBezTo>
                            <a:pt x="2383924" y="1836704"/>
                            <a:pt x="2308264" y="1986443"/>
                            <a:pt x="2094339" y="1981200"/>
                          </a:cubicBezTo>
                          <a:cubicBezTo>
                            <a:pt x="1884938" y="1986831"/>
                            <a:pt x="1654206" y="1974839"/>
                            <a:pt x="1471012" y="1981200"/>
                          </a:cubicBezTo>
                          <a:cubicBezTo>
                            <a:pt x="1287818" y="1987561"/>
                            <a:pt x="1067239" y="1964041"/>
                            <a:pt x="918251" y="1981200"/>
                          </a:cubicBezTo>
                          <a:cubicBezTo>
                            <a:pt x="769263" y="1998359"/>
                            <a:pt x="558878" y="1994255"/>
                            <a:pt x="330207" y="1981200"/>
                          </a:cubicBezTo>
                          <a:cubicBezTo>
                            <a:pt x="154509" y="1970435"/>
                            <a:pt x="-1518" y="1796202"/>
                            <a:pt x="0" y="1650993"/>
                          </a:cubicBezTo>
                          <a:cubicBezTo>
                            <a:pt x="-15644" y="1469765"/>
                            <a:pt x="-28815" y="1286508"/>
                            <a:pt x="0" y="964184"/>
                          </a:cubicBezTo>
                          <a:cubicBezTo>
                            <a:pt x="28815" y="641860"/>
                            <a:pt x="-1031" y="504849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3049" y="173698"/>
                            <a:pt x="174593" y="-31147"/>
                            <a:pt x="330207" y="0"/>
                          </a:cubicBezTo>
                          <a:cubicBezTo>
                            <a:pt x="461438" y="29535"/>
                            <a:pt x="740028" y="14601"/>
                            <a:pt x="935892" y="0"/>
                          </a:cubicBezTo>
                          <a:cubicBezTo>
                            <a:pt x="1131756" y="-14601"/>
                            <a:pt x="1249617" y="28942"/>
                            <a:pt x="1541578" y="0"/>
                          </a:cubicBezTo>
                          <a:cubicBezTo>
                            <a:pt x="1833539" y="-28942"/>
                            <a:pt x="1956733" y="-5623"/>
                            <a:pt x="2094339" y="0"/>
                          </a:cubicBezTo>
                          <a:cubicBezTo>
                            <a:pt x="2275453" y="38683"/>
                            <a:pt x="2443203" y="156499"/>
                            <a:pt x="2424546" y="330207"/>
                          </a:cubicBezTo>
                          <a:cubicBezTo>
                            <a:pt x="2422953" y="593289"/>
                            <a:pt x="2444494" y="745122"/>
                            <a:pt x="2424546" y="1003808"/>
                          </a:cubicBezTo>
                          <a:cubicBezTo>
                            <a:pt x="2404598" y="1262494"/>
                            <a:pt x="2424306" y="1380412"/>
                            <a:pt x="2424546" y="1650993"/>
                          </a:cubicBezTo>
                          <a:cubicBezTo>
                            <a:pt x="2432956" y="1844694"/>
                            <a:pt x="2300512" y="1967798"/>
                            <a:pt x="2094339" y="1981200"/>
                          </a:cubicBezTo>
                          <a:cubicBezTo>
                            <a:pt x="1809802" y="1986877"/>
                            <a:pt x="1749865" y="1980780"/>
                            <a:pt x="1488654" y="1981200"/>
                          </a:cubicBezTo>
                          <a:cubicBezTo>
                            <a:pt x="1227443" y="1981620"/>
                            <a:pt x="1003531" y="1959927"/>
                            <a:pt x="865327" y="1981200"/>
                          </a:cubicBezTo>
                          <a:cubicBezTo>
                            <a:pt x="727123" y="2002473"/>
                            <a:pt x="591929" y="1964003"/>
                            <a:pt x="330207" y="1981200"/>
                          </a:cubicBezTo>
                          <a:cubicBezTo>
                            <a:pt x="163036" y="1989314"/>
                            <a:pt x="-24812" y="1860457"/>
                            <a:pt x="0" y="1650993"/>
                          </a:cubicBezTo>
                          <a:cubicBezTo>
                            <a:pt x="9373" y="1355957"/>
                            <a:pt x="-16075" y="1176141"/>
                            <a:pt x="0" y="977392"/>
                          </a:cubicBezTo>
                          <a:cubicBezTo>
                            <a:pt x="16075" y="778643"/>
                            <a:pt x="-3279" y="482785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F9BB4D1D-428E-46B6-9BB6-EC6E07207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9066" y="3385095"/>
              <a:ext cx="1424240" cy="105561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FF85001-298C-4788-BB1B-FD5DC61BE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698" t="3121" b="56195"/>
            <a:stretch/>
          </p:blipFill>
          <p:spPr>
            <a:xfrm>
              <a:off x="6594348" y="4456018"/>
              <a:ext cx="637296" cy="78170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86E710F-4D60-494D-AA2F-C9961092BF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r="7026"/>
          <a:stretch/>
        </p:blipFill>
        <p:spPr>
          <a:xfrm>
            <a:off x="7520567" y="829982"/>
            <a:ext cx="1099347" cy="16308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6" descr="Знак равно PNG">
            <a:extLst>
              <a:ext uri="{FF2B5EF4-FFF2-40B4-BE49-F238E27FC236}">
                <a16:creationId xmlns:a16="http://schemas.microsoft.com/office/drawing/2014/main" id="{07C227CB-2C55-4CC9-B520-AECAA006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436" y="1422905"/>
            <a:ext cx="963131" cy="632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BFB33AD5-791C-477B-86F3-8F1FF4D61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2" t="9795"/>
          <a:stretch/>
        </p:blipFill>
        <p:spPr bwMode="auto">
          <a:xfrm>
            <a:off x="4363747" y="1167503"/>
            <a:ext cx="1029579" cy="103608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C55DB57-FE3D-4972-9B4F-777722E0B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t="-3211" r="-1" b="10209"/>
          <a:stretch/>
        </p:blipFill>
        <p:spPr>
          <a:xfrm>
            <a:off x="898347" y="608017"/>
            <a:ext cx="1319802" cy="11310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2C3C13-2E0E-45D8-A47E-1C4749FE5B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-5382" r="-1" b="-3959"/>
          <a:stretch/>
        </p:blipFill>
        <p:spPr>
          <a:xfrm>
            <a:off x="441006" y="1412071"/>
            <a:ext cx="1189534" cy="11856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B865AD1-5968-4D55-9787-9CE8DE22FDB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11727" r="-1" b="-7964"/>
          <a:stretch/>
        </p:blipFill>
        <p:spPr>
          <a:xfrm>
            <a:off x="815985" y="1675118"/>
            <a:ext cx="1330993" cy="13802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EA4B5E69-CC7C-45CB-8DC4-7B4CB55E3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7" t="9816" r="51046" b="-10692"/>
          <a:stretch/>
        </p:blipFill>
        <p:spPr bwMode="auto">
          <a:xfrm>
            <a:off x="1575569" y="1152239"/>
            <a:ext cx="1305573" cy="11534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EBBE8B90-0987-4D74-BC11-21B0AC5EF27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6" t="-5517" b="-21240"/>
          <a:stretch/>
        </p:blipFill>
        <p:spPr>
          <a:xfrm>
            <a:off x="2554304" y="674055"/>
            <a:ext cx="1336814" cy="14880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1ABD836-064E-49C7-A4EC-7169F9574A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6" t="-5851" b="47"/>
          <a:stretch/>
        </p:blipFill>
        <p:spPr>
          <a:xfrm>
            <a:off x="2908299" y="1207678"/>
            <a:ext cx="1161508" cy="10888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112230-E1B8-4192-880E-ACE2EFF3D21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5" t="-9318" r="-1" b="-7317"/>
          <a:stretch/>
        </p:blipFill>
        <p:spPr>
          <a:xfrm>
            <a:off x="2887194" y="1605552"/>
            <a:ext cx="1218080" cy="122989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8ECE5D9-EC6A-4FB0-ADE2-EC1CB339E2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8" t="-8883" b="-13311"/>
          <a:stretch/>
        </p:blipFill>
        <p:spPr>
          <a:xfrm>
            <a:off x="5340481" y="716283"/>
            <a:ext cx="1301886" cy="14077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D98F994-0D18-4C5A-A7EF-E393A73AD21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97" b="-17034"/>
          <a:stretch/>
        </p:blipFill>
        <p:spPr>
          <a:xfrm>
            <a:off x="5419331" y="1501916"/>
            <a:ext cx="1080530" cy="12749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70" name="Группа 9229">
            <a:extLst>
              <a:ext uri="{FF2B5EF4-FFF2-40B4-BE49-F238E27FC236}">
                <a16:creationId xmlns:a16="http://schemas.microsoft.com/office/drawing/2014/main" id="{A449A64C-2811-4CEE-B2A7-88427605FDD4}"/>
              </a:ext>
            </a:extLst>
          </p:cNvPr>
          <p:cNvGrpSpPr/>
          <p:nvPr/>
        </p:nvGrpSpPr>
        <p:grpSpPr>
          <a:xfrm>
            <a:off x="5724743" y="3213183"/>
            <a:ext cx="2424546" cy="2106799"/>
            <a:chOff x="5738750" y="3226856"/>
            <a:chExt cx="2424546" cy="2106799"/>
          </a:xfrm>
        </p:grpSpPr>
        <p:sp>
          <p:nvSpPr>
            <p:cNvPr id="71" name="Прямоугольник: скругленные углы 6">
              <a:extLst>
                <a:ext uri="{FF2B5EF4-FFF2-40B4-BE49-F238E27FC236}">
                  <a16:creationId xmlns:a16="http://schemas.microsoft.com/office/drawing/2014/main" id="{660D1232-D3FD-4549-8268-1DB7AAACF840}"/>
                </a:ext>
              </a:extLst>
            </p:cNvPr>
            <p:cNvSpPr/>
            <p:nvPr/>
          </p:nvSpPr>
          <p:spPr>
            <a:xfrm>
              <a:off x="5738750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2264152487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918251 w 2424546"/>
                        <a:gd name="connsiteY2" fmla="*/ 0 h 1981200"/>
                        <a:gd name="connsiteX3" fmla="*/ 1523936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90600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71012 w 2424546"/>
                        <a:gd name="connsiteY9" fmla="*/ 1981200 h 1981200"/>
                        <a:gd name="connsiteX10" fmla="*/ 918251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964184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2235" y="152642"/>
                            <a:pt x="161877" y="-38309"/>
                            <a:pt x="330207" y="0"/>
                          </a:cubicBezTo>
                          <a:cubicBezTo>
                            <a:pt x="536180" y="-17184"/>
                            <a:pt x="729657" y="23614"/>
                            <a:pt x="918251" y="0"/>
                          </a:cubicBezTo>
                          <a:cubicBezTo>
                            <a:pt x="1106845" y="-23614"/>
                            <a:pt x="1350812" y="-6649"/>
                            <a:pt x="1523936" y="0"/>
                          </a:cubicBezTo>
                          <a:cubicBezTo>
                            <a:pt x="1697061" y="6649"/>
                            <a:pt x="1903088" y="5128"/>
                            <a:pt x="2094339" y="0"/>
                          </a:cubicBezTo>
                          <a:cubicBezTo>
                            <a:pt x="2300127" y="-8722"/>
                            <a:pt x="2465691" y="128364"/>
                            <a:pt x="2424546" y="330207"/>
                          </a:cubicBezTo>
                          <a:cubicBezTo>
                            <a:pt x="2404601" y="584238"/>
                            <a:pt x="2428014" y="661425"/>
                            <a:pt x="2424546" y="990600"/>
                          </a:cubicBezTo>
                          <a:cubicBezTo>
                            <a:pt x="2421078" y="1319775"/>
                            <a:pt x="2403674" y="1484567"/>
                            <a:pt x="2424546" y="1650993"/>
                          </a:cubicBezTo>
                          <a:cubicBezTo>
                            <a:pt x="2383924" y="1836704"/>
                            <a:pt x="2308264" y="1986443"/>
                            <a:pt x="2094339" y="1981200"/>
                          </a:cubicBezTo>
                          <a:cubicBezTo>
                            <a:pt x="1884938" y="1986831"/>
                            <a:pt x="1654206" y="1974839"/>
                            <a:pt x="1471012" y="1981200"/>
                          </a:cubicBezTo>
                          <a:cubicBezTo>
                            <a:pt x="1287818" y="1987561"/>
                            <a:pt x="1067239" y="1964041"/>
                            <a:pt x="918251" y="1981200"/>
                          </a:cubicBezTo>
                          <a:cubicBezTo>
                            <a:pt x="769263" y="1998359"/>
                            <a:pt x="558878" y="1994255"/>
                            <a:pt x="330207" y="1981200"/>
                          </a:cubicBezTo>
                          <a:cubicBezTo>
                            <a:pt x="154509" y="1970435"/>
                            <a:pt x="-1518" y="1796202"/>
                            <a:pt x="0" y="1650993"/>
                          </a:cubicBezTo>
                          <a:cubicBezTo>
                            <a:pt x="-15644" y="1469765"/>
                            <a:pt x="-28815" y="1286508"/>
                            <a:pt x="0" y="964184"/>
                          </a:cubicBezTo>
                          <a:cubicBezTo>
                            <a:pt x="28815" y="641860"/>
                            <a:pt x="-1031" y="504849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3049" y="173698"/>
                            <a:pt x="174593" y="-31147"/>
                            <a:pt x="330207" y="0"/>
                          </a:cubicBezTo>
                          <a:cubicBezTo>
                            <a:pt x="461438" y="29535"/>
                            <a:pt x="740028" y="14601"/>
                            <a:pt x="935892" y="0"/>
                          </a:cubicBezTo>
                          <a:cubicBezTo>
                            <a:pt x="1131756" y="-14601"/>
                            <a:pt x="1249617" y="28942"/>
                            <a:pt x="1541578" y="0"/>
                          </a:cubicBezTo>
                          <a:cubicBezTo>
                            <a:pt x="1833539" y="-28942"/>
                            <a:pt x="1956733" y="-5623"/>
                            <a:pt x="2094339" y="0"/>
                          </a:cubicBezTo>
                          <a:cubicBezTo>
                            <a:pt x="2275453" y="38683"/>
                            <a:pt x="2443203" y="156499"/>
                            <a:pt x="2424546" y="330207"/>
                          </a:cubicBezTo>
                          <a:cubicBezTo>
                            <a:pt x="2422953" y="593289"/>
                            <a:pt x="2444494" y="745122"/>
                            <a:pt x="2424546" y="1003808"/>
                          </a:cubicBezTo>
                          <a:cubicBezTo>
                            <a:pt x="2404598" y="1262494"/>
                            <a:pt x="2424306" y="1380412"/>
                            <a:pt x="2424546" y="1650993"/>
                          </a:cubicBezTo>
                          <a:cubicBezTo>
                            <a:pt x="2432956" y="1844694"/>
                            <a:pt x="2300512" y="1967798"/>
                            <a:pt x="2094339" y="1981200"/>
                          </a:cubicBezTo>
                          <a:cubicBezTo>
                            <a:pt x="1809802" y="1986877"/>
                            <a:pt x="1749865" y="1980780"/>
                            <a:pt x="1488654" y="1981200"/>
                          </a:cubicBezTo>
                          <a:cubicBezTo>
                            <a:pt x="1227443" y="1981620"/>
                            <a:pt x="1003531" y="1959927"/>
                            <a:pt x="865327" y="1981200"/>
                          </a:cubicBezTo>
                          <a:cubicBezTo>
                            <a:pt x="727123" y="2002473"/>
                            <a:pt x="591929" y="1964003"/>
                            <a:pt x="330207" y="1981200"/>
                          </a:cubicBezTo>
                          <a:cubicBezTo>
                            <a:pt x="163036" y="1989314"/>
                            <a:pt x="-24812" y="1860457"/>
                            <a:pt x="0" y="1650993"/>
                          </a:cubicBezTo>
                          <a:cubicBezTo>
                            <a:pt x="9373" y="1355957"/>
                            <a:pt x="-16075" y="1176141"/>
                            <a:pt x="0" y="977392"/>
                          </a:cubicBezTo>
                          <a:cubicBezTo>
                            <a:pt x="16075" y="778643"/>
                            <a:pt x="-3279" y="482785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67F5A5D-7740-4A03-A26E-9922465D0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746" b="-4694"/>
            <a:stretch/>
          </p:blipFill>
          <p:spPr>
            <a:xfrm>
              <a:off x="6195455" y="3226856"/>
              <a:ext cx="1418942" cy="148496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1D1A7CCC-66FA-4854-8E50-1C05B5574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11" t="54237" r="61160"/>
            <a:stretch/>
          </p:blipFill>
          <p:spPr>
            <a:xfrm>
              <a:off x="6593709" y="4332515"/>
              <a:ext cx="793784" cy="100114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4" name="Группа 9227">
            <a:extLst>
              <a:ext uri="{FF2B5EF4-FFF2-40B4-BE49-F238E27FC236}">
                <a16:creationId xmlns:a16="http://schemas.microsoft.com/office/drawing/2014/main" id="{B6B5E791-6B7C-4C72-BEE1-B8AA049C2C5A}"/>
              </a:ext>
            </a:extLst>
          </p:cNvPr>
          <p:cNvGrpSpPr/>
          <p:nvPr/>
        </p:nvGrpSpPr>
        <p:grpSpPr>
          <a:xfrm>
            <a:off x="513415" y="3192791"/>
            <a:ext cx="2424546" cy="2097792"/>
            <a:chOff x="497773" y="3192791"/>
            <a:chExt cx="2424546" cy="2097792"/>
          </a:xfrm>
        </p:grpSpPr>
        <p:sp>
          <p:nvSpPr>
            <p:cNvPr id="75" name="Прямоугольник: скругленные углы 5">
              <a:extLst>
                <a:ext uri="{FF2B5EF4-FFF2-40B4-BE49-F238E27FC236}">
                  <a16:creationId xmlns:a16="http://schemas.microsoft.com/office/drawing/2014/main" id="{FBB663B8-98CA-4E14-AB9F-40EBC6F8A282}"/>
                </a:ext>
              </a:extLst>
            </p:cNvPr>
            <p:cNvSpPr/>
            <p:nvPr/>
          </p:nvSpPr>
          <p:spPr>
            <a:xfrm>
              <a:off x="497773" y="3309383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21917992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50976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865327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9344" y="143081"/>
                            <a:pt x="167854" y="-7619"/>
                            <a:pt x="330207" y="0"/>
                          </a:cubicBezTo>
                          <a:cubicBezTo>
                            <a:pt x="464686" y="16245"/>
                            <a:pt x="742935" y="-17249"/>
                            <a:pt x="865327" y="0"/>
                          </a:cubicBezTo>
                          <a:cubicBezTo>
                            <a:pt x="987719" y="17249"/>
                            <a:pt x="1361358" y="16711"/>
                            <a:pt x="1488654" y="0"/>
                          </a:cubicBezTo>
                          <a:cubicBezTo>
                            <a:pt x="1615950" y="-16711"/>
                            <a:pt x="1917089" y="-6600"/>
                            <a:pt x="2094339" y="0"/>
                          </a:cubicBezTo>
                          <a:cubicBezTo>
                            <a:pt x="2266547" y="-1724"/>
                            <a:pt x="2431642" y="161270"/>
                            <a:pt x="2424546" y="330207"/>
                          </a:cubicBezTo>
                          <a:cubicBezTo>
                            <a:pt x="2437383" y="464042"/>
                            <a:pt x="2438697" y="725854"/>
                            <a:pt x="2424546" y="950976"/>
                          </a:cubicBezTo>
                          <a:cubicBezTo>
                            <a:pt x="2410395" y="1176098"/>
                            <a:pt x="2437532" y="1421680"/>
                            <a:pt x="2424546" y="1650993"/>
                          </a:cubicBezTo>
                          <a:cubicBezTo>
                            <a:pt x="2411630" y="1812219"/>
                            <a:pt x="2264668" y="2015612"/>
                            <a:pt x="2094339" y="1981200"/>
                          </a:cubicBezTo>
                          <a:cubicBezTo>
                            <a:pt x="1948706" y="1977975"/>
                            <a:pt x="1622671" y="1994013"/>
                            <a:pt x="1488654" y="1981200"/>
                          </a:cubicBezTo>
                          <a:cubicBezTo>
                            <a:pt x="1354637" y="1968387"/>
                            <a:pt x="1152499" y="1972511"/>
                            <a:pt x="865327" y="1981200"/>
                          </a:cubicBezTo>
                          <a:cubicBezTo>
                            <a:pt x="578155" y="1989889"/>
                            <a:pt x="572079" y="1968409"/>
                            <a:pt x="330207" y="1981200"/>
                          </a:cubicBezTo>
                          <a:cubicBezTo>
                            <a:pt x="170216" y="1996118"/>
                            <a:pt x="20332" y="1807020"/>
                            <a:pt x="0" y="1650993"/>
                          </a:cubicBezTo>
                          <a:cubicBezTo>
                            <a:pt x="2843" y="1443836"/>
                            <a:pt x="3699" y="1252447"/>
                            <a:pt x="0" y="1017016"/>
                          </a:cubicBezTo>
                          <a:cubicBezTo>
                            <a:pt x="-3699" y="781585"/>
                            <a:pt x="4069" y="647257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5261" y="135267"/>
                            <a:pt x="128200" y="-24964"/>
                            <a:pt x="330207" y="0"/>
                          </a:cubicBezTo>
                          <a:cubicBezTo>
                            <a:pt x="486114" y="-4735"/>
                            <a:pt x="730992" y="-27590"/>
                            <a:pt x="935892" y="0"/>
                          </a:cubicBezTo>
                          <a:cubicBezTo>
                            <a:pt x="1140792" y="27590"/>
                            <a:pt x="1348333" y="-21138"/>
                            <a:pt x="1471012" y="0"/>
                          </a:cubicBezTo>
                          <a:cubicBezTo>
                            <a:pt x="1593691" y="21138"/>
                            <a:pt x="1865359" y="3909"/>
                            <a:pt x="2094339" y="0"/>
                          </a:cubicBezTo>
                          <a:cubicBezTo>
                            <a:pt x="2299070" y="16760"/>
                            <a:pt x="2460080" y="159401"/>
                            <a:pt x="2424546" y="330207"/>
                          </a:cubicBezTo>
                          <a:cubicBezTo>
                            <a:pt x="2439219" y="480288"/>
                            <a:pt x="2430238" y="656347"/>
                            <a:pt x="2424546" y="964184"/>
                          </a:cubicBezTo>
                          <a:cubicBezTo>
                            <a:pt x="2418854" y="1272021"/>
                            <a:pt x="2431779" y="1368472"/>
                            <a:pt x="2424546" y="1650993"/>
                          </a:cubicBezTo>
                          <a:cubicBezTo>
                            <a:pt x="2409949" y="1820137"/>
                            <a:pt x="2252921" y="1977758"/>
                            <a:pt x="2094339" y="1981200"/>
                          </a:cubicBezTo>
                          <a:cubicBezTo>
                            <a:pt x="1884140" y="1980453"/>
                            <a:pt x="1795960" y="1990908"/>
                            <a:pt x="1523936" y="1981200"/>
                          </a:cubicBezTo>
                          <a:cubicBezTo>
                            <a:pt x="1251912" y="1971492"/>
                            <a:pt x="1079999" y="1975056"/>
                            <a:pt x="953534" y="1981200"/>
                          </a:cubicBezTo>
                          <a:cubicBezTo>
                            <a:pt x="827069" y="1987344"/>
                            <a:pt x="622626" y="1965991"/>
                            <a:pt x="330207" y="1981200"/>
                          </a:cubicBezTo>
                          <a:cubicBezTo>
                            <a:pt x="137462" y="1959249"/>
                            <a:pt x="-43827" y="1839517"/>
                            <a:pt x="0" y="1650993"/>
                          </a:cubicBezTo>
                          <a:cubicBezTo>
                            <a:pt x="-9844" y="1457491"/>
                            <a:pt x="-20423" y="1118362"/>
                            <a:pt x="0" y="977392"/>
                          </a:cubicBezTo>
                          <a:cubicBezTo>
                            <a:pt x="20423" y="836422"/>
                            <a:pt x="7459" y="623652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50013003-B376-4BD2-A3E2-36AF85D5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120" b="-5263"/>
            <a:stretch/>
          </p:blipFill>
          <p:spPr>
            <a:xfrm>
              <a:off x="924638" y="3192791"/>
              <a:ext cx="1432093" cy="1497988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BF6235C8-803F-46D8-996B-8537E6ADA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2292" t="54237" r="21161"/>
            <a:stretch/>
          </p:blipFill>
          <p:spPr>
            <a:xfrm>
              <a:off x="1289987" y="4348726"/>
              <a:ext cx="652823" cy="941857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9228">
            <a:extLst>
              <a:ext uri="{FF2B5EF4-FFF2-40B4-BE49-F238E27FC236}">
                <a16:creationId xmlns:a16="http://schemas.microsoft.com/office/drawing/2014/main" id="{B8E5DA5F-BFB2-4C95-B613-A891550A671C}"/>
              </a:ext>
            </a:extLst>
          </p:cNvPr>
          <p:cNvGrpSpPr/>
          <p:nvPr/>
        </p:nvGrpSpPr>
        <p:grpSpPr>
          <a:xfrm>
            <a:off x="3145921" y="4510135"/>
            <a:ext cx="2424546" cy="2108414"/>
            <a:chOff x="3152742" y="4524875"/>
            <a:chExt cx="2424546" cy="2108414"/>
          </a:xfrm>
        </p:grpSpPr>
        <p:sp>
          <p:nvSpPr>
            <p:cNvPr id="79" name="Прямоугольник: скругленные углы 4">
              <a:extLst>
                <a:ext uri="{FF2B5EF4-FFF2-40B4-BE49-F238E27FC236}">
                  <a16:creationId xmlns:a16="http://schemas.microsoft.com/office/drawing/2014/main" id="{CB8B9962-1E58-4F98-A75A-2FCF5E7C817D}"/>
                </a:ext>
              </a:extLst>
            </p:cNvPr>
            <p:cNvSpPr/>
            <p:nvPr/>
          </p:nvSpPr>
          <p:spPr>
            <a:xfrm>
              <a:off x="3152742" y="4640836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837981599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64184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953534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2014" y="187381"/>
                            <a:pt x="135439" y="4379"/>
                            <a:pt x="330207" y="0"/>
                          </a:cubicBezTo>
                          <a:cubicBezTo>
                            <a:pt x="482328" y="-11664"/>
                            <a:pt x="671471" y="-8544"/>
                            <a:pt x="865327" y="0"/>
                          </a:cubicBezTo>
                          <a:cubicBezTo>
                            <a:pt x="1059183" y="8544"/>
                            <a:pt x="1360603" y="-10752"/>
                            <a:pt x="1488654" y="0"/>
                          </a:cubicBezTo>
                          <a:cubicBezTo>
                            <a:pt x="1616705" y="10752"/>
                            <a:pt x="1791677" y="-23556"/>
                            <a:pt x="2094339" y="0"/>
                          </a:cubicBezTo>
                          <a:cubicBezTo>
                            <a:pt x="2298601" y="-21830"/>
                            <a:pt x="2424828" y="154090"/>
                            <a:pt x="2424546" y="330207"/>
                          </a:cubicBezTo>
                          <a:cubicBezTo>
                            <a:pt x="2455626" y="613214"/>
                            <a:pt x="2435978" y="815153"/>
                            <a:pt x="2424546" y="964184"/>
                          </a:cubicBezTo>
                          <a:cubicBezTo>
                            <a:pt x="2413114" y="1113215"/>
                            <a:pt x="2447122" y="1334913"/>
                            <a:pt x="2424546" y="1650993"/>
                          </a:cubicBezTo>
                          <a:cubicBezTo>
                            <a:pt x="2408695" y="1818708"/>
                            <a:pt x="2266632" y="2013428"/>
                            <a:pt x="2094339" y="1981200"/>
                          </a:cubicBezTo>
                          <a:cubicBezTo>
                            <a:pt x="1908537" y="2002913"/>
                            <a:pt x="1696108" y="1993146"/>
                            <a:pt x="1488654" y="1981200"/>
                          </a:cubicBezTo>
                          <a:cubicBezTo>
                            <a:pt x="1281201" y="1969254"/>
                            <a:pt x="1081983" y="1962665"/>
                            <a:pt x="953534" y="1981200"/>
                          </a:cubicBezTo>
                          <a:cubicBezTo>
                            <a:pt x="825085" y="1999735"/>
                            <a:pt x="623294" y="1988823"/>
                            <a:pt x="330207" y="1981200"/>
                          </a:cubicBezTo>
                          <a:cubicBezTo>
                            <a:pt x="145012" y="1989341"/>
                            <a:pt x="-1261" y="1857092"/>
                            <a:pt x="0" y="1650993"/>
                          </a:cubicBezTo>
                          <a:cubicBezTo>
                            <a:pt x="-28765" y="1350312"/>
                            <a:pt x="-24183" y="1280274"/>
                            <a:pt x="0" y="1017016"/>
                          </a:cubicBezTo>
                          <a:cubicBezTo>
                            <a:pt x="24183" y="753758"/>
                            <a:pt x="-15455" y="511604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0148" y="180405"/>
                            <a:pt x="149013" y="8985"/>
                            <a:pt x="330207" y="0"/>
                          </a:cubicBezTo>
                          <a:cubicBezTo>
                            <a:pt x="547351" y="-12718"/>
                            <a:pt x="676801" y="-13095"/>
                            <a:pt x="882968" y="0"/>
                          </a:cubicBezTo>
                          <a:cubicBezTo>
                            <a:pt x="1089135" y="13095"/>
                            <a:pt x="1348163" y="1726"/>
                            <a:pt x="1471012" y="0"/>
                          </a:cubicBezTo>
                          <a:cubicBezTo>
                            <a:pt x="1593861" y="-1726"/>
                            <a:pt x="1824379" y="-16686"/>
                            <a:pt x="2094339" y="0"/>
                          </a:cubicBezTo>
                          <a:cubicBezTo>
                            <a:pt x="2297534" y="10682"/>
                            <a:pt x="2425945" y="183970"/>
                            <a:pt x="2424546" y="330207"/>
                          </a:cubicBezTo>
                          <a:cubicBezTo>
                            <a:pt x="2456728" y="609296"/>
                            <a:pt x="2405507" y="684725"/>
                            <a:pt x="2424546" y="1017016"/>
                          </a:cubicBezTo>
                          <a:cubicBezTo>
                            <a:pt x="2443585" y="1349307"/>
                            <a:pt x="2432477" y="1462130"/>
                            <a:pt x="2424546" y="1650993"/>
                          </a:cubicBezTo>
                          <a:cubicBezTo>
                            <a:pt x="2421022" y="1837776"/>
                            <a:pt x="2266823" y="2015883"/>
                            <a:pt x="2094339" y="1981200"/>
                          </a:cubicBezTo>
                          <a:cubicBezTo>
                            <a:pt x="1942811" y="2010600"/>
                            <a:pt x="1669954" y="1957788"/>
                            <a:pt x="1471012" y="1981200"/>
                          </a:cubicBezTo>
                          <a:cubicBezTo>
                            <a:pt x="1272070" y="2004612"/>
                            <a:pt x="1152803" y="1964042"/>
                            <a:pt x="865327" y="1981200"/>
                          </a:cubicBezTo>
                          <a:cubicBezTo>
                            <a:pt x="577852" y="1998358"/>
                            <a:pt x="541765" y="1973276"/>
                            <a:pt x="330207" y="1981200"/>
                          </a:cubicBezTo>
                          <a:cubicBezTo>
                            <a:pt x="146132" y="1968837"/>
                            <a:pt x="-13200" y="1873603"/>
                            <a:pt x="0" y="1650993"/>
                          </a:cubicBezTo>
                          <a:cubicBezTo>
                            <a:pt x="-10026" y="1385111"/>
                            <a:pt x="21961" y="1186190"/>
                            <a:pt x="0" y="1030224"/>
                          </a:cubicBezTo>
                          <a:cubicBezTo>
                            <a:pt x="-21961" y="874258"/>
                            <a:pt x="-119" y="671697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9E8612FA-C424-47CC-9E79-57E355738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057" t="-7010" b="-5816"/>
            <a:stretch/>
          </p:blipFill>
          <p:spPr>
            <a:xfrm>
              <a:off x="3576489" y="4524875"/>
              <a:ext cx="1438195" cy="141246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4E97924F-3E62-4232-A63A-C493B2497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891" t="56675"/>
            <a:stretch/>
          </p:blipFill>
          <p:spPr>
            <a:xfrm>
              <a:off x="4028705" y="5659997"/>
              <a:ext cx="736765" cy="9732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70F4DC77-927F-47A9-8845-ADAF95C636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5" t="-9343" b="11212"/>
          <a:stretch/>
        </p:blipFill>
        <p:spPr>
          <a:xfrm>
            <a:off x="285370" y="530549"/>
            <a:ext cx="1255765" cy="11003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96397002-E0DA-4064-971D-F5D1AFFF843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9" t="-9315" r="-1" b="-4639"/>
          <a:stretch/>
        </p:blipFill>
        <p:spPr>
          <a:xfrm>
            <a:off x="2400923" y="1776825"/>
            <a:ext cx="1143599" cy="11690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2C4DE461-8152-493E-BB1E-C031277723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911" t="54237" r="61160"/>
          <a:stretch/>
        </p:blipFill>
        <p:spPr>
          <a:xfrm>
            <a:off x="7547722" y="1058563"/>
            <a:ext cx="1355790" cy="170995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1" name="Picture 6" descr="Знак равно PNG">
            <a:extLst>
              <a:ext uri="{FF2B5EF4-FFF2-40B4-BE49-F238E27FC236}">
                <a16:creationId xmlns:a16="http://schemas.microsoft.com/office/drawing/2014/main" id="{7D5D2802-4870-49B0-B383-368F981E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4" y="1447203"/>
            <a:ext cx="963131" cy="632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3AA89681-0A61-4B96-AC8A-ECAFF8A1C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7" t="9816" r="51046" b="-10692"/>
          <a:stretch/>
        </p:blipFill>
        <p:spPr bwMode="auto">
          <a:xfrm>
            <a:off x="1583916" y="1142817"/>
            <a:ext cx="1305573" cy="11534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9E3F7E8D-10C0-4BDF-AA65-FBEBD6AA05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70" y="746186"/>
            <a:ext cx="860152" cy="11312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02B1D2B5-7C2E-486C-A8D8-C8113FF64C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11" y="1439343"/>
            <a:ext cx="850661" cy="11187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380C8156-BAFF-41B4-BDF1-6407049210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5056" y="657102"/>
            <a:ext cx="689880" cy="9072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1C0BCDD7-1B40-42CE-8948-18B11C524D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7712" y="1281196"/>
            <a:ext cx="704623" cy="9266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7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B4D488C1-626F-4A45-860A-7E730F78F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7" t="9816" r="51046" b="-10692"/>
          <a:stretch/>
        </p:blipFill>
        <p:spPr bwMode="auto">
          <a:xfrm>
            <a:off x="3940696" y="1207659"/>
            <a:ext cx="1305573" cy="11534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37C09F3F-49B6-4045-BD6F-FD7977AC52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6145" y="715692"/>
            <a:ext cx="790356" cy="10394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A8022393-B0AD-444A-95C1-B7A29AF110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104" y="1505894"/>
            <a:ext cx="860123" cy="113117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1CEC36E6-D109-48AA-A7A9-25AA247889A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659" y="1772303"/>
            <a:ext cx="757905" cy="99674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21" name="Группа 25">
            <a:extLst>
              <a:ext uri="{FF2B5EF4-FFF2-40B4-BE49-F238E27FC236}">
                <a16:creationId xmlns:a16="http://schemas.microsoft.com/office/drawing/2014/main" id="{05BC817D-BD55-43E0-B22B-CFD19D2066DB}"/>
              </a:ext>
            </a:extLst>
          </p:cNvPr>
          <p:cNvGrpSpPr/>
          <p:nvPr/>
        </p:nvGrpSpPr>
        <p:grpSpPr>
          <a:xfrm>
            <a:off x="506120" y="3299961"/>
            <a:ext cx="2424546" cy="2033818"/>
            <a:chOff x="497773" y="3309383"/>
            <a:chExt cx="2424546" cy="2033818"/>
          </a:xfrm>
        </p:grpSpPr>
        <p:sp>
          <p:nvSpPr>
            <p:cNvPr id="122" name="Прямоугольник: скругленные углы 5">
              <a:extLst>
                <a:ext uri="{FF2B5EF4-FFF2-40B4-BE49-F238E27FC236}">
                  <a16:creationId xmlns:a16="http://schemas.microsoft.com/office/drawing/2014/main" id="{5EE1095B-02A9-4166-82EA-085D154E7892}"/>
                </a:ext>
              </a:extLst>
            </p:cNvPr>
            <p:cNvSpPr/>
            <p:nvPr/>
          </p:nvSpPr>
          <p:spPr>
            <a:xfrm>
              <a:off x="497773" y="3309383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21917992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50976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865327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9344" y="143081"/>
                            <a:pt x="167854" y="-7619"/>
                            <a:pt x="330207" y="0"/>
                          </a:cubicBezTo>
                          <a:cubicBezTo>
                            <a:pt x="464686" y="16245"/>
                            <a:pt x="742935" y="-17249"/>
                            <a:pt x="865327" y="0"/>
                          </a:cubicBezTo>
                          <a:cubicBezTo>
                            <a:pt x="987719" y="17249"/>
                            <a:pt x="1361358" y="16711"/>
                            <a:pt x="1488654" y="0"/>
                          </a:cubicBezTo>
                          <a:cubicBezTo>
                            <a:pt x="1615950" y="-16711"/>
                            <a:pt x="1917089" y="-6600"/>
                            <a:pt x="2094339" y="0"/>
                          </a:cubicBezTo>
                          <a:cubicBezTo>
                            <a:pt x="2266547" y="-1724"/>
                            <a:pt x="2431642" y="161270"/>
                            <a:pt x="2424546" y="330207"/>
                          </a:cubicBezTo>
                          <a:cubicBezTo>
                            <a:pt x="2437383" y="464042"/>
                            <a:pt x="2438697" y="725854"/>
                            <a:pt x="2424546" y="950976"/>
                          </a:cubicBezTo>
                          <a:cubicBezTo>
                            <a:pt x="2410395" y="1176098"/>
                            <a:pt x="2437532" y="1421680"/>
                            <a:pt x="2424546" y="1650993"/>
                          </a:cubicBezTo>
                          <a:cubicBezTo>
                            <a:pt x="2411630" y="1812219"/>
                            <a:pt x="2264668" y="2015612"/>
                            <a:pt x="2094339" y="1981200"/>
                          </a:cubicBezTo>
                          <a:cubicBezTo>
                            <a:pt x="1948706" y="1977975"/>
                            <a:pt x="1622671" y="1994013"/>
                            <a:pt x="1488654" y="1981200"/>
                          </a:cubicBezTo>
                          <a:cubicBezTo>
                            <a:pt x="1354637" y="1968387"/>
                            <a:pt x="1152499" y="1972511"/>
                            <a:pt x="865327" y="1981200"/>
                          </a:cubicBezTo>
                          <a:cubicBezTo>
                            <a:pt x="578155" y="1989889"/>
                            <a:pt x="572079" y="1968409"/>
                            <a:pt x="330207" y="1981200"/>
                          </a:cubicBezTo>
                          <a:cubicBezTo>
                            <a:pt x="170216" y="1996118"/>
                            <a:pt x="20332" y="1807020"/>
                            <a:pt x="0" y="1650993"/>
                          </a:cubicBezTo>
                          <a:cubicBezTo>
                            <a:pt x="2843" y="1443836"/>
                            <a:pt x="3699" y="1252447"/>
                            <a:pt x="0" y="1017016"/>
                          </a:cubicBezTo>
                          <a:cubicBezTo>
                            <a:pt x="-3699" y="781585"/>
                            <a:pt x="4069" y="647257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5261" y="135267"/>
                            <a:pt x="128200" y="-24964"/>
                            <a:pt x="330207" y="0"/>
                          </a:cubicBezTo>
                          <a:cubicBezTo>
                            <a:pt x="486114" y="-4735"/>
                            <a:pt x="730992" y="-27590"/>
                            <a:pt x="935892" y="0"/>
                          </a:cubicBezTo>
                          <a:cubicBezTo>
                            <a:pt x="1140792" y="27590"/>
                            <a:pt x="1348333" y="-21138"/>
                            <a:pt x="1471012" y="0"/>
                          </a:cubicBezTo>
                          <a:cubicBezTo>
                            <a:pt x="1593691" y="21138"/>
                            <a:pt x="1865359" y="3909"/>
                            <a:pt x="2094339" y="0"/>
                          </a:cubicBezTo>
                          <a:cubicBezTo>
                            <a:pt x="2299070" y="16760"/>
                            <a:pt x="2460080" y="159401"/>
                            <a:pt x="2424546" y="330207"/>
                          </a:cubicBezTo>
                          <a:cubicBezTo>
                            <a:pt x="2439219" y="480288"/>
                            <a:pt x="2430238" y="656347"/>
                            <a:pt x="2424546" y="964184"/>
                          </a:cubicBezTo>
                          <a:cubicBezTo>
                            <a:pt x="2418854" y="1272021"/>
                            <a:pt x="2431779" y="1368472"/>
                            <a:pt x="2424546" y="1650993"/>
                          </a:cubicBezTo>
                          <a:cubicBezTo>
                            <a:pt x="2409949" y="1820137"/>
                            <a:pt x="2252921" y="1977758"/>
                            <a:pt x="2094339" y="1981200"/>
                          </a:cubicBezTo>
                          <a:cubicBezTo>
                            <a:pt x="1884140" y="1980453"/>
                            <a:pt x="1795960" y="1990908"/>
                            <a:pt x="1523936" y="1981200"/>
                          </a:cubicBezTo>
                          <a:cubicBezTo>
                            <a:pt x="1251912" y="1971492"/>
                            <a:pt x="1079999" y="1975056"/>
                            <a:pt x="953534" y="1981200"/>
                          </a:cubicBezTo>
                          <a:cubicBezTo>
                            <a:pt x="827069" y="1987344"/>
                            <a:pt x="622626" y="1965991"/>
                            <a:pt x="330207" y="1981200"/>
                          </a:cubicBezTo>
                          <a:cubicBezTo>
                            <a:pt x="137462" y="1959249"/>
                            <a:pt x="-43827" y="1839517"/>
                            <a:pt x="0" y="1650993"/>
                          </a:cubicBezTo>
                          <a:cubicBezTo>
                            <a:pt x="-9844" y="1457491"/>
                            <a:pt x="-20423" y="1118362"/>
                            <a:pt x="0" y="977392"/>
                          </a:cubicBezTo>
                          <a:cubicBezTo>
                            <a:pt x="20423" y="836422"/>
                            <a:pt x="7459" y="623652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9DD54501-BC2B-4740-99F6-302618C94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9225" y="3384038"/>
              <a:ext cx="901405" cy="1185470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05EDC3F5-6F73-444A-84B4-B01A9458C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0800" t="54237" r="20800"/>
            <a:stretch/>
          </p:blipFill>
          <p:spPr>
            <a:xfrm>
              <a:off x="1287037" y="4339734"/>
              <a:ext cx="773411" cy="100346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5" name="Группа 22">
            <a:extLst>
              <a:ext uri="{FF2B5EF4-FFF2-40B4-BE49-F238E27FC236}">
                <a16:creationId xmlns:a16="http://schemas.microsoft.com/office/drawing/2014/main" id="{D7E5ACB9-50D9-4906-83AC-421327A71E5F}"/>
              </a:ext>
            </a:extLst>
          </p:cNvPr>
          <p:cNvGrpSpPr/>
          <p:nvPr/>
        </p:nvGrpSpPr>
        <p:grpSpPr>
          <a:xfrm>
            <a:off x="5747097" y="3267178"/>
            <a:ext cx="2424546" cy="2066601"/>
            <a:chOff x="5738750" y="3276600"/>
            <a:chExt cx="2424546" cy="2066601"/>
          </a:xfrm>
        </p:grpSpPr>
        <p:sp>
          <p:nvSpPr>
            <p:cNvPr id="126" name="Прямоугольник: скругленные углы 6">
              <a:extLst>
                <a:ext uri="{FF2B5EF4-FFF2-40B4-BE49-F238E27FC236}">
                  <a16:creationId xmlns:a16="http://schemas.microsoft.com/office/drawing/2014/main" id="{6998FF5C-1227-4177-891E-B01FFE81E7CB}"/>
                </a:ext>
              </a:extLst>
            </p:cNvPr>
            <p:cNvSpPr/>
            <p:nvPr/>
          </p:nvSpPr>
          <p:spPr>
            <a:xfrm>
              <a:off x="5738750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2264152487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918251 w 2424546"/>
                        <a:gd name="connsiteY2" fmla="*/ 0 h 1981200"/>
                        <a:gd name="connsiteX3" fmla="*/ 1523936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90600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71012 w 2424546"/>
                        <a:gd name="connsiteY9" fmla="*/ 1981200 h 1981200"/>
                        <a:gd name="connsiteX10" fmla="*/ 918251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964184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2235" y="152642"/>
                            <a:pt x="161877" y="-38309"/>
                            <a:pt x="330207" y="0"/>
                          </a:cubicBezTo>
                          <a:cubicBezTo>
                            <a:pt x="536180" y="-17184"/>
                            <a:pt x="729657" y="23614"/>
                            <a:pt x="918251" y="0"/>
                          </a:cubicBezTo>
                          <a:cubicBezTo>
                            <a:pt x="1106845" y="-23614"/>
                            <a:pt x="1350812" y="-6649"/>
                            <a:pt x="1523936" y="0"/>
                          </a:cubicBezTo>
                          <a:cubicBezTo>
                            <a:pt x="1697061" y="6649"/>
                            <a:pt x="1903088" y="5128"/>
                            <a:pt x="2094339" y="0"/>
                          </a:cubicBezTo>
                          <a:cubicBezTo>
                            <a:pt x="2300127" y="-8722"/>
                            <a:pt x="2465691" y="128364"/>
                            <a:pt x="2424546" y="330207"/>
                          </a:cubicBezTo>
                          <a:cubicBezTo>
                            <a:pt x="2404601" y="584238"/>
                            <a:pt x="2428014" y="661425"/>
                            <a:pt x="2424546" y="990600"/>
                          </a:cubicBezTo>
                          <a:cubicBezTo>
                            <a:pt x="2421078" y="1319775"/>
                            <a:pt x="2403674" y="1484567"/>
                            <a:pt x="2424546" y="1650993"/>
                          </a:cubicBezTo>
                          <a:cubicBezTo>
                            <a:pt x="2383924" y="1836704"/>
                            <a:pt x="2308264" y="1986443"/>
                            <a:pt x="2094339" y="1981200"/>
                          </a:cubicBezTo>
                          <a:cubicBezTo>
                            <a:pt x="1884938" y="1986831"/>
                            <a:pt x="1654206" y="1974839"/>
                            <a:pt x="1471012" y="1981200"/>
                          </a:cubicBezTo>
                          <a:cubicBezTo>
                            <a:pt x="1287818" y="1987561"/>
                            <a:pt x="1067239" y="1964041"/>
                            <a:pt x="918251" y="1981200"/>
                          </a:cubicBezTo>
                          <a:cubicBezTo>
                            <a:pt x="769263" y="1998359"/>
                            <a:pt x="558878" y="1994255"/>
                            <a:pt x="330207" y="1981200"/>
                          </a:cubicBezTo>
                          <a:cubicBezTo>
                            <a:pt x="154509" y="1970435"/>
                            <a:pt x="-1518" y="1796202"/>
                            <a:pt x="0" y="1650993"/>
                          </a:cubicBezTo>
                          <a:cubicBezTo>
                            <a:pt x="-15644" y="1469765"/>
                            <a:pt x="-28815" y="1286508"/>
                            <a:pt x="0" y="964184"/>
                          </a:cubicBezTo>
                          <a:cubicBezTo>
                            <a:pt x="28815" y="641860"/>
                            <a:pt x="-1031" y="504849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3049" y="173698"/>
                            <a:pt x="174593" y="-31147"/>
                            <a:pt x="330207" y="0"/>
                          </a:cubicBezTo>
                          <a:cubicBezTo>
                            <a:pt x="461438" y="29535"/>
                            <a:pt x="740028" y="14601"/>
                            <a:pt x="935892" y="0"/>
                          </a:cubicBezTo>
                          <a:cubicBezTo>
                            <a:pt x="1131756" y="-14601"/>
                            <a:pt x="1249617" y="28942"/>
                            <a:pt x="1541578" y="0"/>
                          </a:cubicBezTo>
                          <a:cubicBezTo>
                            <a:pt x="1833539" y="-28942"/>
                            <a:pt x="1956733" y="-5623"/>
                            <a:pt x="2094339" y="0"/>
                          </a:cubicBezTo>
                          <a:cubicBezTo>
                            <a:pt x="2275453" y="38683"/>
                            <a:pt x="2443203" y="156499"/>
                            <a:pt x="2424546" y="330207"/>
                          </a:cubicBezTo>
                          <a:cubicBezTo>
                            <a:pt x="2422953" y="593289"/>
                            <a:pt x="2444494" y="745122"/>
                            <a:pt x="2424546" y="1003808"/>
                          </a:cubicBezTo>
                          <a:cubicBezTo>
                            <a:pt x="2404598" y="1262494"/>
                            <a:pt x="2424306" y="1380412"/>
                            <a:pt x="2424546" y="1650993"/>
                          </a:cubicBezTo>
                          <a:cubicBezTo>
                            <a:pt x="2432956" y="1844694"/>
                            <a:pt x="2300512" y="1967798"/>
                            <a:pt x="2094339" y="1981200"/>
                          </a:cubicBezTo>
                          <a:cubicBezTo>
                            <a:pt x="1809802" y="1986877"/>
                            <a:pt x="1749865" y="1980780"/>
                            <a:pt x="1488654" y="1981200"/>
                          </a:cubicBezTo>
                          <a:cubicBezTo>
                            <a:pt x="1227443" y="1981620"/>
                            <a:pt x="1003531" y="1959927"/>
                            <a:pt x="865327" y="1981200"/>
                          </a:cubicBezTo>
                          <a:cubicBezTo>
                            <a:pt x="727123" y="2002473"/>
                            <a:pt x="591929" y="1964003"/>
                            <a:pt x="330207" y="1981200"/>
                          </a:cubicBezTo>
                          <a:cubicBezTo>
                            <a:pt x="163036" y="1989314"/>
                            <a:pt x="-24812" y="1860457"/>
                            <a:pt x="0" y="1650993"/>
                          </a:cubicBezTo>
                          <a:cubicBezTo>
                            <a:pt x="9373" y="1355957"/>
                            <a:pt x="-16075" y="1176141"/>
                            <a:pt x="0" y="977392"/>
                          </a:cubicBezTo>
                          <a:cubicBezTo>
                            <a:pt x="16075" y="778643"/>
                            <a:pt x="-3279" y="482785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7C729E1B-360A-436E-939E-145C82702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6618" y="3363716"/>
              <a:ext cx="865220" cy="113788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8" name="AutoShape 2" descr="Набор цифр ПНГ на Прозрачном Фоне • Скачать PNG Набор цифр">
              <a:extLst>
                <a:ext uri="{FF2B5EF4-FFF2-40B4-BE49-F238E27FC236}">
                  <a16:creationId xmlns:a16="http://schemas.microsoft.com/office/drawing/2014/main" id="{08536B4B-8481-4762-A84B-D7DDB047F4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555831B3-EFC2-477F-B793-9FDC7FC68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662" t="55128"/>
            <a:stretch/>
          </p:blipFill>
          <p:spPr>
            <a:xfrm>
              <a:off x="6644621" y="4340652"/>
              <a:ext cx="742550" cy="100254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0" name="AutoShape 4" descr="Набор цифр ПНГ на Прозрачном Фоне • Скачать PNG Набор цифр">
              <a:extLst>
                <a:ext uri="{FF2B5EF4-FFF2-40B4-BE49-F238E27FC236}">
                  <a16:creationId xmlns:a16="http://schemas.microsoft.com/office/drawing/2014/main" id="{2719056C-97F1-45F0-987E-336B6EEBCB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96000" y="34290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131" name="Группа 21">
            <a:extLst>
              <a:ext uri="{FF2B5EF4-FFF2-40B4-BE49-F238E27FC236}">
                <a16:creationId xmlns:a16="http://schemas.microsoft.com/office/drawing/2014/main" id="{C386A595-268C-40EA-AAAC-E09E0F989123}"/>
              </a:ext>
            </a:extLst>
          </p:cNvPr>
          <p:cNvGrpSpPr/>
          <p:nvPr/>
        </p:nvGrpSpPr>
        <p:grpSpPr>
          <a:xfrm>
            <a:off x="3153426" y="4631564"/>
            <a:ext cx="2424546" cy="1982510"/>
            <a:chOff x="3152742" y="4639526"/>
            <a:chExt cx="2424546" cy="1982510"/>
          </a:xfrm>
        </p:grpSpPr>
        <p:sp>
          <p:nvSpPr>
            <p:cNvPr id="132" name="Прямоугольник: скругленные углы 4">
              <a:extLst>
                <a:ext uri="{FF2B5EF4-FFF2-40B4-BE49-F238E27FC236}">
                  <a16:creationId xmlns:a16="http://schemas.microsoft.com/office/drawing/2014/main" id="{E67858DD-5A0C-4842-8002-04F66F06295E}"/>
                </a:ext>
              </a:extLst>
            </p:cNvPr>
            <p:cNvSpPr/>
            <p:nvPr/>
          </p:nvSpPr>
          <p:spPr>
            <a:xfrm>
              <a:off x="3152742" y="4640836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37981599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64184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953534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2014" y="187381"/>
                            <a:pt x="135439" y="4379"/>
                            <a:pt x="330207" y="0"/>
                          </a:cubicBezTo>
                          <a:cubicBezTo>
                            <a:pt x="482328" y="-11664"/>
                            <a:pt x="671471" y="-8544"/>
                            <a:pt x="865327" y="0"/>
                          </a:cubicBezTo>
                          <a:cubicBezTo>
                            <a:pt x="1059183" y="8544"/>
                            <a:pt x="1360603" y="-10752"/>
                            <a:pt x="1488654" y="0"/>
                          </a:cubicBezTo>
                          <a:cubicBezTo>
                            <a:pt x="1616705" y="10752"/>
                            <a:pt x="1791677" y="-23556"/>
                            <a:pt x="2094339" y="0"/>
                          </a:cubicBezTo>
                          <a:cubicBezTo>
                            <a:pt x="2298601" y="-21830"/>
                            <a:pt x="2424828" y="154090"/>
                            <a:pt x="2424546" y="330207"/>
                          </a:cubicBezTo>
                          <a:cubicBezTo>
                            <a:pt x="2455626" y="613214"/>
                            <a:pt x="2435978" y="815153"/>
                            <a:pt x="2424546" y="964184"/>
                          </a:cubicBezTo>
                          <a:cubicBezTo>
                            <a:pt x="2413114" y="1113215"/>
                            <a:pt x="2447122" y="1334913"/>
                            <a:pt x="2424546" y="1650993"/>
                          </a:cubicBezTo>
                          <a:cubicBezTo>
                            <a:pt x="2408695" y="1818708"/>
                            <a:pt x="2266632" y="2013428"/>
                            <a:pt x="2094339" y="1981200"/>
                          </a:cubicBezTo>
                          <a:cubicBezTo>
                            <a:pt x="1908537" y="2002913"/>
                            <a:pt x="1696108" y="1993146"/>
                            <a:pt x="1488654" y="1981200"/>
                          </a:cubicBezTo>
                          <a:cubicBezTo>
                            <a:pt x="1281201" y="1969254"/>
                            <a:pt x="1081983" y="1962665"/>
                            <a:pt x="953534" y="1981200"/>
                          </a:cubicBezTo>
                          <a:cubicBezTo>
                            <a:pt x="825085" y="1999735"/>
                            <a:pt x="623294" y="1988823"/>
                            <a:pt x="330207" y="1981200"/>
                          </a:cubicBezTo>
                          <a:cubicBezTo>
                            <a:pt x="145012" y="1989341"/>
                            <a:pt x="-1261" y="1857092"/>
                            <a:pt x="0" y="1650993"/>
                          </a:cubicBezTo>
                          <a:cubicBezTo>
                            <a:pt x="-28765" y="1350312"/>
                            <a:pt x="-24183" y="1280274"/>
                            <a:pt x="0" y="1017016"/>
                          </a:cubicBezTo>
                          <a:cubicBezTo>
                            <a:pt x="24183" y="753758"/>
                            <a:pt x="-15455" y="511604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0148" y="180405"/>
                            <a:pt x="149013" y="8985"/>
                            <a:pt x="330207" y="0"/>
                          </a:cubicBezTo>
                          <a:cubicBezTo>
                            <a:pt x="547351" y="-12718"/>
                            <a:pt x="676801" y="-13095"/>
                            <a:pt x="882968" y="0"/>
                          </a:cubicBezTo>
                          <a:cubicBezTo>
                            <a:pt x="1089135" y="13095"/>
                            <a:pt x="1348163" y="1726"/>
                            <a:pt x="1471012" y="0"/>
                          </a:cubicBezTo>
                          <a:cubicBezTo>
                            <a:pt x="1593861" y="-1726"/>
                            <a:pt x="1824379" y="-16686"/>
                            <a:pt x="2094339" y="0"/>
                          </a:cubicBezTo>
                          <a:cubicBezTo>
                            <a:pt x="2297534" y="10682"/>
                            <a:pt x="2425945" y="183970"/>
                            <a:pt x="2424546" y="330207"/>
                          </a:cubicBezTo>
                          <a:cubicBezTo>
                            <a:pt x="2456728" y="609296"/>
                            <a:pt x="2405507" y="684725"/>
                            <a:pt x="2424546" y="1017016"/>
                          </a:cubicBezTo>
                          <a:cubicBezTo>
                            <a:pt x="2443585" y="1349307"/>
                            <a:pt x="2432477" y="1462130"/>
                            <a:pt x="2424546" y="1650993"/>
                          </a:cubicBezTo>
                          <a:cubicBezTo>
                            <a:pt x="2421022" y="1837776"/>
                            <a:pt x="2266823" y="2015883"/>
                            <a:pt x="2094339" y="1981200"/>
                          </a:cubicBezTo>
                          <a:cubicBezTo>
                            <a:pt x="1942811" y="2010600"/>
                            <a:pt x="1669954" y="1957788"/>
                            <a:pt x="1471012" y="1981200"/>
                          </a:cubicBezTo>
                          <a:cubicBezTo>
                            <a:pt x="1272070" y="2004612"/>
                            <a:pt x="1152803" y="1964042"/>
                            <a:pt x="865327" y="1981200"/>
                          </a:cubicBezTo>
                          <a:cubicBezTo>
                            <a:pt x="577852" y="1998358"/>
                            <a:pt x="541765" y="1973276"/>
                            <a:pt x="330207" y="1981200"/>
                          </a:cubicBezTo>
                          <a:cubicBezTo>
                            <a:pt x="146132" y="1968837"/>
                            <a:pt x="-13200" y="1873603"/>
                            <a:pt x="0" y="1650993"/>
                          </a:cubicBezTo>
                          <a:cubicBezTo>
                            <a:pt x="-10026" y="1385111"/>
                            <a:pt x="21961" y="1186190"/>
                            <a:pt x="0" y="1030224"/>
                          </a:cubicBezTo>
                          <a:cubicBezTo>
                            <a:pt x="-21961" y="874258"/>
                            <a:pt x="-119" y="671697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7FF45C83-EA36-4777-90D1-5A65F9E83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11332" y="4639526"/>
              <a:ext cx="915664" cy="120422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A866643D-ED2D-468C-8FA9-6E452CDA5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829" t="56610" r="40284"/>
            <a:stretch/>
          </p:blipFill>
          <p:spPr>
            <a:xfrm>
              <a:off x="4089515" y="5717217"/>
              <a:ext cx="787627" cy="896497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863AB48B-D1B7-4A77-A105-969934336C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829" t="56610" r="40284"/>
          <a:stretch/>
        </p:blipFill>
        <p:spPr>
          <a:xfrm>
            <a:off x="7582940" y="1123134"/>
            <a:ext cx="1270523" cy="144614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8" name="Picture 6" descr="Знак равно PNG">
            <a:extLst>
              <a:ext uri="{FF2B5EF4-FFF2-40B4-BE49-F238E27FC236}">
                <a16:creationId xmlns:a16="http://schemas.microsoft.com/office/drawing/2014/main" id="{ADD31A1C-D6B8-4C58-8467-7C66DC30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26" y="1338962"/>
            <a:ext cx="963131" cy="6323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D2E39E65-58FA-4CD6-84B2-6D18770A6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7" t="9816" r="51046" b="-10692"/>
          <a:stretch/>
        </p:blipFill>
        <p:spPr bwMode="auto">
          <a:xfrm>
            <a:off x="3960660" y="1205088"/>
            <a:ext cx="1305573" cy="11534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C74C40EE-4E26-47AF-A3E2-0A9CC19F2F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854" y="568745"/>
            <a:ext cx="1124003" cy="104528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1" name="Picture 4" descr="Плюс минус PNG Скачать изображение - PNG All">
            <a:extLst>
              <a:ext uri="{FF2B5EF4-FFF2-40B4-BE49-F238E27FC236}">
                <a16:creationId xmlns:a16="http://schemas.microsoft.com/office/drawing/2014/main" id="{77E4FB0A-1778-4FD5-8DD7-96A98B3E9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2" t="9795"/>
          <a:stretch/>
        </p:blipFill>
        <p:spPr bwMode="auto">
          <a:xfrm>
            <a:off x="1838505" y="1173878"/>
            <a:ext cx="1029579" cy="103608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186D70F3-10FB-49E5-9686-6E2328AA18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610" y="862978"/>
            <a:ext cx="1021467" cy="9499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97CE41B1-6D85-487D-8A09-847E11696E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907" y="1162891"/>
            <a:ext cx="1011961" cy="94108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E5C76018-6D67-430D-AC65-6615543071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81" y="1536435"/>
            <a:ext cx="998816" cy="9288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298D980A-63B7-4847-870A-B3C859D12D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73" y="1821925"/>
            <a:ext cx="1040607" cy="9677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9F118904-59AD-480E-825F-F8E9D5DB27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1109" y="627132"/>
            <a:ext cx="1277796" cy="1188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id="{41B38C6E-67EB-4B4B-8AB8-1122D4C824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8623" y="1222452"/>
            <a:ext cx="1202405" cy="111819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81D0C004-9443-4577-B64A-37D2D8C6AB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3282" y="1760106"/>
            <a:ext cx="1151672" cy="10710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04A4F119-A2D2-422E-B511-ECA54D645B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111" y="1076035"/>
            <a:ext cx="1653854" cy="153802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150" name="Группа 9232">
            <a:extLst>
              <a:ext uri="{FF2B5EF4-FFF2-40B4-BE49-F238E27FC236}">
                <a16:creationId xmlns:a16="http://schemas.microsoft.com/office/drawing/2014/main" id="{03688F9F-2B3F-4BCD-B866-EA0E1EBEB450}"/>
              </a:ext>
            </a:extLst>
          </p:cNvPr>
          <p:cNvGrpSpPr/>
          <p:nvPr/>
        </p:nvGrpSpPr>
        <p:grpSpPr>
          <a:xfrm>
            <a:off x="507822" y="3332454"/>
            <a:ext cx="2424546" cy="2043659"/>
            <a:chOff x="497773" y="3309383"/>
            <a:chExt cx="2424546" cy="2043659"/>
          </a:xfrm>
        </p:grpSpPr>
        <p:sp>
          <p:nvSpPr>
            <p:cNvPr id="151" name="Прямоугольник: скругленные углы 5">
              <a:extLst>
                <a:ext uri="{FF2B5EF4-FFF2-40B4-BE49-F238E27FC236}">
                  <a16:creationId xmlns:a16="http://schemas.microsoft.com/office/drawing/2014/main" id="{65C695B8-D29E-4035-AFA9-481569C0E981}"/>
                </a:ext>
              </a:extLst>
            </p:cNvPr>
            <p:cNvSpPr/>
            <p:nvPr/>
          </p:nvSpPr>
          <p:spPr>
            <a:xfrm>
              <a:off x="497773" y="3309383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21917992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50976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865327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9344" y="143081"/>
                            <a:pt x="167854" y="-7619"/>
                            <a:pt x="330207" y="0"/>
                          </a:cubicBezTo>
                          <a:cubicBezTo>
                            <a:pt x="464686" y="16245"/>
                            <a:pt x="742935" y="-17249"/>
                            <a:pt x="865327" y="0"/>
                          </a:cubicBezTo>
                          <a:cubicBezTo>
                            <a:pt x="987719" y="17249"/>
                            <a:pt x="1361358" y="16711"/>
                            <a:pt x="1488654" y="0"/>
                          </a:cubicBezTo>
                          <a:cubicBezTo>
                            <a:pt x="1615950" y="-16711"/>
                            <a:pt x="1917089" y="-6600"/>
                            <a:pt x="2094339" y="0"/>
                          </a:cubicBezTo>
                          <a:cubicBezTo>
                            <a:pt x="2266547" y="-1724"/>
                            <a:pt x="2431642" y="161270"/>
                            <a:pt x="2424546" y="330207"/>
                          </a:cubicBezTo>
                          <a:cubicBezTo>
                            <a:pt x="2437383" y="464042"/>
                            <a:pt x="2438697" y="725854"/>
                            <a:pt x="2424546" y="950976"/>
                          </a:cubicBezTo>
                          <a:cubicBezTo>
                            <a:pt x="2410395" y="1176098"/>
                            <a:pt x="2437532" y="1421680"/>
                            <a:pt x="2424546" y="1650993"/>
                          </a:cubicBezTo>
                          <a:cubicBezTo>
                            <a:pt x="2411630" y="1812219"/>
                            <a:pt x="2264668" y="2015612"/>
                            <a:pt x="2094339" y="1981200"/>
                          </a:cubicBezTo>
                          <a:cubicBezTo>
                            <a:pt x="1948706" y="1977975"/>
                            <a:pt x="1622671" y="1994013"/>
                            <a:pt x="1488654" y="1981200"/>
                          </a:cubicBezTo>
                          <a:cubicBezTo>
                            <a:pt x="1354637" y="1968387"/>
                            <a:pt x="1152499" y="1972511"/>
                            <a:pt x="865327" y="1981200"/>
                          </a:cubicBezTo>
                          <a:cubicBezTo>
                            <a:pt x="578155" y="1989889"/>
                            <a:pt x="572079" y="1968409"/>
                            <a:pt x="330207" y="1981200"/>
                          </a:cubicBezTo>
                          <a:cubicBezTo>
                            <a:pt x="170216" y="1996118"/>
                            <a:pt x="20332" y="1807020"/>
                            <a:pt x="0" y="1650993"/>
                          </a:cubicBezTo>
                          <a:cubicBezTo>
                            <a:pt x="2843" y="1443836"/>
                            <a:pt x="3699" y="1252447"/>
                            <a:pt x="0" y="1017016"/>
                          </a:cubicBezTo>
                          <a:cubicBezTo>
                            <a:pt x="-3699" y="781585"/>
                            <a:pt x="4069" y="647257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5261" y="135267"/>
                            <a:pt x="128200" y="-24964"/>
                            <a:pt x="330207" y="0"/>
                          </a:cubicBezTo>
                          <a:cubicBezTo>
                            <a:pt x="486114" y="-4735"/>
                            <a:pt x="730992" y="-27590"/>
                            <a:pt x="935892" y="0"/>
                          </a:cubicBezTo>
                          <a:cubicBezTo>
                            <a:pt x="1140792" y="27590"/>
                            <a:pt x="1348333" y="-21138"/>
                            <a:pt x="1471012" y="0"/>
                          </a:cubicBezTo>
                          <a:cubicBezTo>
                            <a:pt x="1593691" y="21138"/>
                            <a:pt x="1865359" y="3909"/>
                            <a:pt x="2094339" y="0"/>
                          </a:cubicBezTo>
                          <a:cubicBezTo>
                            <a:pt x="2299070" y="16760"/>
                            <a:pt x="2460080" y="159401"/>
                            <a:pt x="2424546" y="330207"/>
                          </a:cubicBezTo>
                          <a:cubicBezTo>
                            <a:pt x="2439219" y="480288"/>
                            <a:pt x="2430238" y="656347"/>
                            <a:pt x="2424546" y="964184"/>
                          </a:cubicBezTo>
                          <a:cubicBezTo>
                            <a:pt x="2418854" y="1272021"/>
                            <a:pt x="2431779" y="1368472"/>
                            <a:pt x="2424546" y="1650993"/>
                          </a:cubicBezTo>
                          <a:cubicBezTo>
                            <a:pt x="2409949" y="1820137"/>
                            <a:pt x="2252921" y="1977758"/>
                            <a:pt x="2094339" y="1981200"/>
                          </a:cubicBezTo>
                          <a:cubicBezTo>
                            <a:pt x="1884140" y="1980453"/>
                            <a:pt x="1795960" y="1990908"/>
                            <a:pt x="1523936" y="1981200"/>
                          </a:cubicBezTo>
                          <a:cubicBezTo>
                            <a:pt x="1251912" y="1971492"/>
                            <a:pt x="1079999" y="1975056"/>
                            <a:pt x="953534" y="1981200"/>
                          </a:cubicBezTo>
                          <a:cubicBezTo>
                            <a:pt x="827069" y="1987344"/>
                            <a:pt x="622626" y="1965991"/>
                            <a:pt x="330207" y="1981200"/>
                          </a:cubicBezTo>
                          <a:cubicBezTo>
                            <a:pt x="137462" y="1959249"/>
                            <a:pt x="-43827" y="1839517"/>
                            <a:pt x="0" y="1650993"/>
                          </a:cubicBezTo>
                          <a:cubicBezTo>
                            <a:pt x="-9844" y="1457491"/>
                            <a:pt x="-20423" y="1118362"/>
                            <a:pt x="0" y="977392"/>
                          </a:cubicBezTo>
                          <a:cubicBezTo>
                            <a:pt x="20423" y="836422"/>
                            <a:pt x="7459" y="623652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0F5DB02F-5069-4B9B-A4B0-DB5AAC761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6985" y="3395810"/>
              <a:ext cx="1338400" cy="124466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BEA6F9FC-9FEE-4E2D-B790-94E8D1EEA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6729" r="83500"/>
            <a:stretch/>
          </p:blipFill>
          <p:spPr>
            <a:xfrm>
              <a:off x="1312269" y="4368634"/>
              <a:ext cx="719566" cy="984408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4" name="Группа 9233">
            <a:extLst>
              <a:ext uri="{FF2B5EF4-FFF2-40B4-BE49-F238E27FC236}">
                <a16:creationId xmlns:a16="http://schemas.microsoft.com/office/drawing/2014/main" id="{8A8AC2C9-0D47-40B1-A2D1-5FE229765803}"/>
              </a:ext>
            </a:extLst>
          </p:cNvPr>
          <p:cNvGrpSpPr/>
          <p:nvPr/>
        </p:nvGrpSpPr>
        <p:grpSpPr>
          <a:xfrm>
            <a:off x="3142477" y="4612993"/>
            <a:ext cx="2424546" cy="2008123"/>
            <a:chOff x="3152742" y="4640836"/>
            <a:chExt cx="2424546" cy="2008123"/>
          </a:xfrm>
        </p:grpSpPr>
        <p:sp>
          <p:nvSpPr>
            <p:cNvPr id="155" name="Прямоугольник: скругленные углы 4">
              <a:extLst>
                <a:ext uri="{FF2B5EF4-FFF2-40B4-BE49-F238E27FC236}">
                  <a16:creationId xmlns:a16="http://schemas.microsoft.com/office/drawing/2014/main" id="{E08E729B-C0C3-4397-98C0-A627EC84BDC3}"/>
                </a:ext>
              </a:extLst>
            </p:cNvPr>
            <p:cNvSpPr/>
            <p:nvPr/>
          </p:nvSpPr>
          <p:spPr>
            <a:xfrm>
              <a:off x="3152742" y="4640836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3837981599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865327 w 2424546"/>
                        <a:gd name="connsiteY2" fmla="*/ 0 h 1981200"/>
                        <a:gd name="connsiteX3" fmla="*/ 1488654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64184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88654 w 2424546"/>
                        <a:gd name="connsiteY9" fmla="*/ 1981200 h 1981200"/>
                        <a:gd name="connsiteX10" fmla="*/ 953534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1017016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-12014" y="187381"/>
                            <a:pt x="135439" y="4379"/>
                            <a:pt x="330207" y="0"/>
                          </a:cubicBezTo>
                          <a:cubicBezTo>
                            <a:pt x="482328" y="-11664"/>
                            <a:pt x="671471" y="-8544"/>
                            <a:pt x="865327" y="0"/>
                          </a:cubicBezTo>
                          <a:cubicBezTo>
                            <a:pt x="1059183" y="8544"/>
                            <a:pt x="1360603" y="-10752"/>
                            <a:pt x="1488654" y="0"/>
                          </a:cubicBezTo>
                          <a:cubicBezTo>
                            <a:pt x="1616705" y="10752"/>
                            <a:pt x="1791677" y="-23556"/>
                            <a:pt x="2094339" y="0"/>
                          </a:cubicBezTo>
                          <a:cubicBezTo>
                            <a:pt x="2298601" y="-21830"/>
                            <a:pt x="2424828" y="154090"/>
                            <a:pt x="2424546" y="330207"/>
                          </a:cubicBezTo>
                          <a:cubicBezTo>
                            <a:pt x="2455626" y="613214"/>
                            <a:pt x="2435978" y="815153"/>
                            <a:pt x="2424546" y="964184"/>
                          </a:cubicBezTo>
                          <a:cubicBezTo>
                            <a:pt x="2413114" y="1113215"/>
                            <a:pt x="2447122" y="1334913"/>
                            <a:pt x="2424546" y="1650993"/>
                          </a:cubicBezTo>
                          <a:cubicBezTo>
                            <a:pt x="2408695" y="1818708"/>
                            <a:pt x="2266632" y="2013428"/>
                            <a:pt x="2094339" y="1981200"/>
                          </a:cubicBezTo>
                          <a:cubicBezTo>
                            <a:pt x="1908537" y="2002913"/>
                            <a:pt x="1696108" y="1993146"/>
                            <a:pt x="1488654" y="1981200"/>
                          </a:cubicBezTo>
                          <a:cubicBezTo>
                            <a:pt x="1281201" y="1969254"/>
                            <a:pt x="1081983" y="1962665"/>
                            <a:pt x="953534" y="1981200"/>
                          </a:cubicBezTo>
                          <a:cubicBezTo>
                            <a:pt x="825085" y="1999735"/>
                            <a:pt x="623294" y="1988823"/>
                            <a:pt x="330207" y="1981200"/>
                          </a:cubicBezTo>
                          <a:cubicBezTo>
                            <a:pt x="145012" y="1989341"/>
                            <a:pt x="-1261" y="1857092"/>
                            <a:pt x="0" y="1650993"/>
                          </a:cubicBezTo>
                          <a:cubicBezTo>
                            <a:pt x="-28765" y="1350312"/>
                            <a:pt x="-24183" y="1280274"/>
                            <a:pt x="0" y="1017016"/>
                          </a:cubicBezTo>
                          <a:cubicBezTo>
                            <a:pt x="24183" y="753758"/>
                            <a:pt x="-15455" y="511604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0148" y="180405"/>
                            <a:pt x="149013" y="8985"/>
                            <a:pt x="330207" y="0"/>
                          </a:cubicBezTo>
                          <a:cubicBezTo>
                            <a:pt x="547351" y="-12718"/>
                            <a:pt x="676801" y="-13095"/>
                            <a:pt x="882968" y="0"/>
                          </a:cubicBezTo>
                          <a:cubicBezTo>
                            <a:pt x="1089135" y="13095"/>
                            <a:pt x="1348163" y="1726"/>
                            <a:pt x="1471012" y="0"/>
                          </a:cubicBezTo>
                          <a:cubicBezTo>
                            <a:pt x="1593861" y="-1726"/>
                            <a:pt x="1824379" y="-16686"/>
                            <a:pt x="2094339" y="0"/>
                          </a:cubicBezTo>
                          <a:cubicBezTo>
                            <a:pt x="2297534" y="10682"/>
                            <a:pt x="2425945" y="183970"/>
                            <a:pt x="2424546" y="330207"/>
                          </a:cubicBezTo>
                          <a:cubicBezTo>
                            <a:pt x="2456728" y="609296"/>
                            <a:pt x="2405507" y="684725"/>
                            <a:pt x="2424546" y="1017016"/>
                          </a:cubicBezTo>
                          <a:cubicBezTo>
                            <a:pt x="2443585" y="1349307"/>
                            <a:pt x="2432477" y="1462130"/>
                            <a:pt x="2424546" y="1650993"/>
                          </a:cubicBezTo>
                          <a:cubicBezTo>
                            <a:pt x="2421022" y="1837776"/>
                            <a:pt x="2266823" y="2015883"/>
                            <a:pt x="2094339" y="1981200"/>
                          </a:cubicBezTo>
                          <a:cubicBezTo>
                            <a:pt x="1942811" y="2010600"/>
                            <a:pt x="1669954" y="1957788"/>
                            <a:pt x="1471012" y="1981200"/>
                          </a:cubicBezTo>
                          <a:cubicBezTo>
                            <a:pt x="1272070" y="2004612"/>
                            <a:pt x="1152803" y="1964042"/>
                            <a:pt x="865327" y="1981200"/>
                          </a:cubicBezTo>
                          <a:cubicBezTo>
                            <a:pt x="577852" y="1998358"/>
                            <a:pt x="541765" y="1973276"/>
                            <a:pt x="330207" y="1981200"/>
                          </a:cubicBezTo>
                          <a:cubicBezTo>
                            <a:pt x="146132" y="1968837"/>
                            <a:pt x="-13200" y="1873603"/>
                            <a:pt x="0" y="1650993"/>
                          </a:cubicBezTo>
                          <a:cubicBezTo>
                            <a:pt x="-10026" y="1385111"/>
                            <a:pt x="21961" y="1186190"/>
                            <a:pt x="0" y="1030224"/>
                          </a:cubicBezTo>
                          <a:cubicBezTo>
                            <a:pt x="-21961" y="874258"/>
                            <a:pt x="-119" y="671697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393D2318-124B-4076-AE5F-C2552267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3756" y="4644378"/>
              <a:ext cx="1404423" cy="1306060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9CDCBC8C-FC67-43CE-9C63-4873F4EBD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3621" t="56661"/>
            <a:stretch/>
          </p:blipFill>
          <p:spPr>
            <a:xfrm>
              <a:off x="3962928" y="5605759"/>
              <a:ext cx="755742" cy="1043200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8" name="Группа 9234">
            <a:extLst>
              <a:ext uri="{FF2B5EF4-FFF2-40B4-BE49-F238E27FC236}">
                <a16:creationId xmlns:a16="http://schemas.microsoft.com/office/drawing/2014/main" id="{E5E24C88-A38F-453D-9277-1B4733C057C3}"/>
              </a:ext>
            </a:extLst>
          </p:cNvPr>
          <p:cNvGrpSpPr/>
          <p:nvPr/>
        </p:nvGrpSpPr>
        <p:grpSpPr>
          <a:xfrm>
            <a:off x="5740693" y="3299893"/>
            <a:ext cx="2424546" cy="2013058"/>
            <a:chOff x="5738750" y="3281541"/>
            <a:chExt cx="2424546" cy="2013058"/>
          </a:xfrm>
        </p:grpSpPr>
        <p:sp>
          <p:nvSpPr>
            <p:cNvPr id="159" name="Прямоугольник: скругленные углы 6">
              <a:extLst>
                <a:ext uri="{FF2B5EF4-FFF2-40B4-BE49-F238E27FC236}">
                  <a16:creationId xmlns:a16="http://schemas.microsoft.com/office/drawing/2014/main" id="{1645E7D4-3530-4C8E-84CB-AD8D889F957C}"/>
                </a:ext>
              </a:extLst>
            </p:cNvPr>
            <p:cNvSpPr/>
            <p:nvPr/>
          </p:nvSpPr>
          <p:spPr>
            <a:xfrm>
              <a:off x="5738750" y="3313399"/>
              <a:ext cx="2424546" cy="19812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 w="38100">
              <a:extLst>
                <a:ext uri="{C807C97D-BFC1-408E-A445-0C87EB9F89A2}">
                  <ask:lineSketchStyleProps xmlns:ask="http://schemas.microsoft.com/office/drawing/2018/sketchyshapes" sd="2264152487">
                    <a:custGeom>
                      <a:avLst/>
                      <a:gdLst>
                        <a:gd name="connsiteX0" fmla="*/ 0 w 2424546"/>
                        <a:gd name="connsiteY0" fmla="*/ 330207 h 1981200"/>
                        <a:gd name="connsiteX1" fmla="*/ 330207 w 2424546"/>
                        <a:gd name="connsiteY1" fmla="*/ 0 h 1981200"/>
                        <a:gd name="connsiteX2" fmla="*/ 918251 w 2424546"/>
                        <a:gd name="connsiteY2" fmla="*/ 0 h 1981200"/>
                        <a:gd name="connsiteX3" fmla="*/ 1523936 w 2424546"/>
                        <a:gd name="connsiteY3" fmla="*/ 0 h 1981200"/>
                        <a:gd name="connsiteX4" fmla="*/ 2094339 w 2424546"/>
                        <a:gd name="connsiteY4" fmla="*/ 0 h 1981200"/>
                        <a:gd name="connsiteX5" fmla="*/ 2424546 w 2424546"/>
                        <a:gd name="connsiteY5" fmla="*/ 330207 h 1981200"/>
                        <a:gd name="connsiteX6" fmla="*/ 2424546 w 2424546"/>
                        <a:gd name="connsiteY6" fmla="*/ 990600 h 1981200"/>
                        <a:gd name="connsiteX7" fmla="*/ 2424546 w 2424546"/>
                        <a:gd name="connsiteY7" fmla="*/ 1650993 h 1981200"/>
                        <a:gd name="connsiteX8" fmla="*/ 2094339 w 2424546"/>
                        <a:gd name="connsiteY8" fmla="*/ 1981200 h 1981200"/>
                        <a:gd name="connsiteX9" fmla="*/ 1471012 w 2424546"/>
                        <a:gd name="connsiteY9" fmla="*/ 1981200 h 1981200"/>
                        <a:gd name="connsiteX10" fmla="*/ 918251 w 2424546"/>
                        <a:gd name="connsiteY10" fmla="*/ 1981200 h 1981200"/>
                        <a:gd name="connsiteX11" fmla="*/ 330207 w 2424546"/>
                        <a:gd name="connsiteY11" fmla="*/ 1981200 h 1981200"/>
                        <a:gd name="connsiteX12" fmla="*/ 0 w 2424546"/>
                        <a:gd name="connsiteY12" fmla="*/ 1650993 h 1981200"/>
                        <a:gd name="connsiteX13" fmla="*/ 0 w 2424546"/>
                        <a:gd name="connsiteY13" fmla="*/ 964184 h 1981200"/>
                        <a:gd name="connsiteX14" fmla="*/ 0 w 2424546"/>
                        <a:gd name="connsiteY14" fmla="*/ 330207 h 1981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424546" h="1981200" fill="none" extrusionOk="0">
                          <a:moveTo>
                            <a:pt x="0" y="330207"/>
                          </a:moveTo>
                          <a:cubicBezTo>
                            <a:pt x="2235" y="152642"/>
                            <a:pt x="161877" y="-38309"/>
                            <a:pt x="330207" y="0"/>
                          </a:cubicBezTo>
                          <a:cubicBezTo>
                            <a:pt x="536180" y="-17184"/>
                            <a:pt x="729657" y="23614"/>
                            <a:pt x="918251" y="0"/>
                          </a:cubicBezTo>
                          <a:cubicBezTo>
                            <a:pt x="1106845" y="-23614"/>
                            <a:pt x="1350812" y="-6649"/>
                            <a:pt x="1523936" y="0"/>
                          </a:cubicBezTo>
                          <a:cubicBezTo>
                            <a:pt x="1697061" y="6649"/>
                            <a:pt x="1903088" y="5128"/>
                            <a:pt x="2094339" y="0"/>
                          </a:cubicBezTo>
                          <a:cubicBezTo>
                            <a:pt x="2300127" y="-8722"/>
                            <a:pt x="2465691" y="128364"/>
                            <a:pt x="2424546" y="330207"/>
                          </a:cubicBezTo>
                          <a:cubicBezTo>
                            <a:pt x="2404601" y="584238"/>
                            <a:pt x="2428014" y="661425"/>
                            <a:pt x="2424546" y="990600"/>
                          </a:cubicBezTo>
                          <a:cubicBezTo>
                            <a:pt x="2421078" y="1319775"/>
                            <a:pt x="2403674" y="1484567"/>
                            <a:pt x="2424546" y="1650993"/>
                          </a:cubicBezTo>
                          <a:cubicBezTo>
                            <a:pt x="2383924" y="1836704"/>
                            <a:pt x="2308264" y="1986443"/>
                            <a:pt x="2094339" y="1981200"/>
                          </a:cubicBezTo>
                          <a:cubicBezTo>
                            <a:pt x="1884938" y="1986831"/>
                            <a:pt x="1654206" y="1974839"/>
                            <a:pt x="1471012" y="1981200"/>
                          </a:cubicBezTo>
                          <a:cubicBezTo>
                            <a:pt x="1287818" y="1987561"/>
                            <a:pt x="1067239" y="1964041"/>
                            <a:pt x="918251" y="1981200"/>
                          </a:cubicBezTo>
                          <a:cubicBezTo>
                            <a:pt x="769263" y="1998359"/>
                            <a:pt x="558878" y="1994255"/>
                            <a:pt x="330207" y="1981200"/>
                          </a:cubicBezTo>
                          <a:cubicBezTo>
                            <a:pt x="154509" y="1970435"/>
                            <a:pt x="-1518" y="1796202"/>
                            <a:pt x="0" y="1650993"/>
                          </a:cubicBezTo>
                          <a:cubicBezTo>
                            <a:pt x="-15644" y="1469765"/>
                            <a:pt x="-28815" y="1286508"/>
                            <a:pt x="0" y="964184"/>
                          </a:cubicBezTo>
                          <a:cubicBezTo>
                            <a:pt x="28815" y="641860"/>
                            <a:pt x="-1031" y="504849"/>
                            <a:pt x="0" y="330207"/>
                          </a:cubicBezTo>
                          <a:close/>
                        </a:path>
                        <a:path w="2424546" h="1981200" stroke="0" extrusionOk="0">
                          <a:moveTo>
                            <a:pt x="0" y="330207"/>
                          </a:moveTo>
                          <a:cubicBezTo>
                            <a:pt x="23049" y="173698"/>
                            <a:pt x="174593" y="-31147"/>
                            <a:pt x="330207" y="0"/>
                          </a:cubicBezTo>
                          <a:cubicBezTo>
                            <a:pt x="461438" y="29535"/>
                            <a:pt x="740028" y="14601"/>
                            <a:pt x="935892" y="0"/>
                          </a:cubicBezTo>
                          <a:cubicBezTo>
                            <a:pt x="1131756" y="-14601"/>
                            <a:pt x="1249617" y="28942"/>
                            <a:pt x="1541578" y="0"/>
                          </a:cubicBezTo>
                          <a:cubicBezTo>
                            <a:pt x="1833539" y="-28942"/>
                            <a:pt x="1956733" y="-5623"/>
                            <a:pt x="2094339" y="0"/>
                          </a:cubicBezTo>
                          <a:cubicBezTo>
                            <a:pt x="2275453" y="38683"/>
                            <a:pt x="2443203" y="156499"/>
                            <a:pt x="2424546" y="330207"/>
                          </a:cubicBezTo>
                          <a:cubicBezTo>
                            <a:pt x="2422953" y="593289"/>
                            <a:pt x="2444494" y="745122"/>
                            <a:pt x="2424546" y="1003808"/>
                          </a:cubicBezTo>
                          <a:cubicBezTo>
                            <a:pt x="2404598" y="1262494"/>
                            <a:pt x="2424306" y="1380412"/>
                            <a:pt x="2424546" y="1650993"/>
                          </a:cubicBezTo>
                          <a:cubicBezTo>
                            <a:pt x="2432956" y="1844694"/>
                            <a:pt x="2300512" y="1967798"/>
                            <a:pt x="2094339" y="1981200"/>
                          </a:cubicBezTo>
                          <a:cubicBezTo>
                            <a:pt x="1809802" y="1986877"/>
                            <a:pt x="1749865" y="1980780"/>
                            <a:pt x="1488654" y="1981200"/>
                          </a:cubicBezTo>
                          <a:cubicBezTo>
                            <a:pt x="1227443" y="1981620"/>
                            <a:pt x="1003531" y="1959927"/>
                            <a:pt x="865327" y="1981200"/>
                          </a:cubicBezTo>
                          <a:cubicBezTo>
                            <a:pt x="727123" y="2002473"/>
                            <a:pt x="591929" y="1964003"/>
                            <a:pt x="330207" y="1981200"/>
                          </a:cubicBezTo>
                          <a:cubicBezTo>
                            <a:pt x="163036" y="1989314"/>
                            <a:pt x="-24812" y="1860457"/>
                            <a:pt x="0" y="1650993"/>
                          </a:cubicBezTo>
                          <a:cubicBezTo>
                            <a:pt x="9373" y="1355957"/>
                            <a:pt x="-16075" y="1176141"/>
                            <a:pt x="0" y="977392"/>
                          </a:cubicBezTo>
                          <a:cubicBezTo>
                            <a:pt x="16075" y="778643"/>
                            <a:pt x="-3279" y="482785"/>
                            <a:pt x="0" y="33020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B720741A-334C-4BF9-9A01-5ED48FEE6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6373" y="3281541"/>
              <a:ext cx="1466350" cy="1363649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id="{6820C7E6-4D41-4194-8C1D-4DCC288F1C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9795" t="1070" r="21820" b="56413"/>
            <a:stretch/>
          </p:blipFill>
          <p:spPr>
            <a:xfrm>
              <a:off x="6485346" y="4166971"/>
              <a:ext cx="931353" cy="1123612"/>
            </a:xfrm>
            <a:prstGeom prst="rect">
              <a:avLst/>
            </a:prstGeom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6" name="Рисунок 165">
            <a:extLst>
              <a:ext uri="{FF2B5EF4-FFF2-40B4-BE49-F238E27FC236}">
                <a16:creationId xmlns:a16="http://schemas.microsoft.com/office/drawing/2014/main" id="{F67848CA-B0BD-4F9A-A41F-714ECB2E00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795" t="1070" r="21820" b="56413"/>
          <a:stretch/>
        </p:blipFill>
        <p:spPr>
          <a:xfrm>
            <a:off x="7562367" y="966033"/>
            <a:ext cx="1270523" cy="1532796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F931E888-ED45-4291-8F00-C702DDE8E6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75" y="1030756"/>
            <a:ext cx="4588814" cy="467754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id="{09B46A28-902F-4D5B-A5C6-4B4A1249EF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" y="6191250"/>
            <a:ext cx="565575" cy="5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1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8E892BD-02E8-4A0F-8FB0-6EDF804F73B9}"/>
</file>

<file path=customXml/itemProps2.xml><?xml version="1.0" encoding="utf-8"?>
<ds:datastoreItem xmlns:ds="http://schemas.openxmlformats.org/officeDocument/2006/customXml" ds:itemID="{FB750880-5C89-4656-B864-B8FD6AC7EB69}"/>
</file>

<file path=customXml/itemProps3.xml><?xml version="1.0" encoding="utf-8"?>
<ds:datastoreItem xmlns:ds="http://schemas.openxmlformats.org/officeDocument/2006/customXml" ds:itemID="{F6B9044A-EFA1-46A3-96B4-8B39D0CAAE86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2025-11-11T20:00:45Z</dcterms:created>
  <dcterms:modified xsi:type="dcterms:W3CDTF">2025-11-11T21:06:01Z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