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30601-7603-354D-472A-CFFDBD583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B7EDDD-AC7F-9CEE-2679-9B832E5E1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40914A-5A44-A32E-F409-2522F963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EA5BF-EDF9-694B-0470-8E5D945A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7E881E-45D9-086B-2872-EF9E1403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5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4562C-EC04-3DCA-9C39-2FD7AB19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B30D7C-7D69-CEE2-8BD4-B5EC2DD7F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5B7A4-2BEC-E863-8991-D4456FC3C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CA007C-CF40-8C03-0DC7-6ED46511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98E0A-66E7-8A65-D29F-858902A3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0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DA4DEA-A961-D061-31AB-B6CFF6A35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29CAE8-F270-F98E-9274-59D098E0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7DD32E-AF8A-E624-F7D0-549823AF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DF3EB2-9F56-2D4D-604C-51E34410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D40E6-F77D-4FB2-CF9C-13202000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50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BA153-827E-6412-9B40-B3B55804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D2AAA2-0C49-A64C-6C20-45D7D5B96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E777C-563E-FC2B-30EB-BD5E1EC5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C4013B-9498-22DF-410D-A1C119FD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499A96-507D-4D9B-43D4-2EA67BFA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6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E5C92-2A44-A389-9A4C-374F62BD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3687EA-57BC-3633-B06F-D18364743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C88CC0-78A1-0F50-61A7-BAA3E75C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85E671-B32B-CA5F-68AC-0033B55A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2A8D7-3E08-D6EC-8A15-BC31E80C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9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32E66-E60D-8F6C-CD12-3771AC76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DCEBE-5C26-BEAE-89D6-484E676A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50FAF3-5064-04E0-1285-225AE54FF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CA8249-C420-4992-0FB1-2D8598B1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A11A20-021F-0A41-9E0B-75D501F0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AC8CF3-6AD6-7315-C20F-61A493CB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94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57860-CEE0-2705-03A8-26B652E7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785C83-C7E3-C259-6F71-873A1EB6E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BBD679-FB5C-E43D-7CE6-614D667B5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C4983C-72DF-26C9-F31F-17BB6EF1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30F8D3-1B67-D5C8-DBC4-28B86729C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E693F2-0F82-8B74-3A53-74E8B49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E42423-D233-94A5-F3AE-00E974D6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7042B0-3E49-EA1A-D6EF-D84E4DA3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5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37FC7-4BAC-CE41-CC1B-F758A136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0E4552-EB80-DE7B-FCA9-3AA296ADB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834A79-FB5B-F9D8-0E9A-D4840D28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3494E2-5E32-5B95-363A-480EE6C8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8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5EC252-5723-D18D-B8C5-C4218271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5409F-EE89-C29C-3777-627A7B75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854641-5185-5473-8E5F-0247CDD1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B90E-A889-339C-12AB-75D678B53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366C2-8C10-3BD5-0707-8AD79E1CA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1085AC-67F6-B54E-BBD4-AF252B825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F5AA67-491A-80FA-C7F8-AE10973AD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6413CC-8779-871B-BC46-4F1719BF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2F671-5556-87A1-5473-2CF970BB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88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A66C3-0FCD-6D17-20D4-4C93B1E7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90C87-18A2-C1A4-F47A-3832DDD46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1BF7A0-27BE-DC64-4BC4-21381F7D4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FC8EDA-A300-CF67-935F-4D4E02AE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A48C4-A777-E243-81C4-8D2F362F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9F15F-57B3-9141-0366-DFC54AC1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5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0A26A-7CA3-AE12-09F9-20E8F6275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AD38F6-7D30-84B7-FE73-60CF00727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C4372B-B691-5800-1AA6-7EE864DED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BE358C-208E-AE65-31C5-23B78906C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2C6703-1341-1432-98AA-9D627CB7B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1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C41562-8051-05DF-D0A4-26010D58E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606" y="-228599"/>
            <a:ext cx="12625606" cy="70723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DB4EC3-AFFD-C7F2-9EB7-724036C7A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3225800"/>
            <a:ext cx="3505199" cy="3505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AF3D41-C0D8-E54F-E287-6EF6381F2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r="27954"/>
          <a:stretch>
            <a:fillRect/>
          </a:stretch>
        </p:blipFill>
        <p:spPr>
          <a:xfrm>
            <a:off x="5514342" y="2387599"/>
            <a:ext cx="1879601" cy="40132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0F3F6C-D9F2-CC54-CE1C-BFC5E89BE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r="18303"/>
          <a:stretch>
            <a:fillRect/>
          </a:stretch>
        </p:blipFill>
        <p:spPr>
          <a:xfrm>
            <a:off x="4362875" y="3651148"/>
            <a:ext cx="1820333" cy="28448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E69DA34-5DC7-5975-F902-B6D516E62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6" r="33021"/>
          <a:stretch>
            <a:fillRect/>
          </a:stretch>
        </p:blipFill>
        <p:spPr>
          <a:xfrm>
            <a:off x="6947750" y="2180364"/>
            <a:ext cx="1574800" cy="44107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494AFFD-4A9B-88FB-E998-FF3A476A05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1" r="25965"/>
          <a:stretch>
            <a:fillRect/>
          </a:stretch>
        </p:blipFill>
        <p:spPr>
          <a:xfrm>
            <a:off x="1811868" y="2645631"/>
            <a:ext cx="2015067" cy="39454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EC52DA-46B3-E15E-7EB4-D40053A572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5" r="26786"/>
          <a:stretch>
            <a:fillRect/>
          </a:stretch>
        </p:blipFill>
        <p:spPr>
          <a:xfrm>
            <a:off x="3479800" y="3555999"/>
            <a:ext cx="1354667" cy="28448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8B8EC3-41F4-9C8F-FE92-FBED4EC8F4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2" r="21245"/>
          <a:stretch>
            <a:fillRect/>
          </a:stretch>
        </p:blipFill>
        <p:spPr>
          <a:xfrm flipH="1">
            <a:off x="25402" y="2645631"/>
            <a:ext cx="2125129" cy="39454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65D90F06-F143-8307-E963-EEC8CE39163D}"/>
              </a:ext>
            </a:extLst>
          </p:cNvPr>
          <p:cNvSpPr/>
          <p:nvPr/>
        </p:nvSpPr>
        <p:spPr>
          <a:xfrm>
            <a:off x="191347" y="211460"/>
            <a:ext cx="3545840" cy="2113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C76F40-6C54-37E3-01EA-8A9098BFDF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7" y="299555"/>
            <a:ext cx="2507745" cy="18808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18EF9F-19B5-4CE3-D749-DA031035B8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6" y="51287"/>
            <a:ext cx="2539742" cy="25397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E7FBBC0-FC09-1EEE-9005-33C5286566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7" y="266903"/>
            <a:ext cx="2773016" cy="207976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B8A190-4E86-E0D1-A2FC-6BEA732473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85" y="266903"/>
            <a:ext cx="2106564" cy="21094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D5F67BE-77FD-A40C-E62D-124BD1C279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9" y="211460"/>
            <a:ext cx="2408963" cy="24089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FE15C8B-2A42-0AFA-B737-B5FFDCE7F5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8" y="-539255"/>
            <a:ext cx="2863995" cy="286399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72B3D02-A76F-C915-820C-C7C973BDDC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" y="135737"/>
            <a:ext cx="2304280" cy="23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47149 0.480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2400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3711 0.443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2215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-0.00301 L 0.26745 0.6034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3032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17435 0.60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3020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04036 0.530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2652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07669 0.5520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2759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F4B421F-9618-44A0-B6B9-201785FD345F}"/>
</file>

<file path=customXml/itemProps2.xml><?xml version="1.0" encoding="utf-8"?>
<ds:datastoreItem xmlns:ds="http://schemas.openxmlformats.org/officeDocument/2006/customXml" ds:itemID="{D3E8444F-173E-42CA-B344-17E6B3ED0BB1}"/>
</file>

<file path=customXml/itemProps3.xml><?xml version="1.0" encoding="utf-8"?>
<ds:datastoreItem xmlns:ds="http://schemas.openxmlformats.org/officeDocument/2006/customXml" ds:itemID="{B65A2D54-BAA8-408E-917C-0EBA204FE71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2025-11-11T20:18:29Z</dcterms:created>
  <dcterms:modified xsi:type="dcterms:W3CDTF">2025-11-11T20:57:19Z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