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53" d="100"/>
          <a:sy n="53" d="100"/>
        </p:scale>
        <p:origin x="778" y="10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8F0A0-286C-4CD6-AD62-FD1DE4301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F084A64-33FB-48FC-B3C2-56BB0258A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EFCFFC-D9AA-45D7-88A8-011B1FB1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2AC1EC-79FB-4075-97EC-500CDA9D9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38079C-48C0-42BA-B712-11C2695E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972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96CD9-3D71-4A7D-8732-5045B315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A5D8AE1-8D26-4810-A197-DBAC42A12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B8E801-F397-46DA-9287-2FC41F904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592219-1491-4128-8A51-94673634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1365FA-A58B-48F2-AC7D-2A68870C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567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0A31D36-5383-4CF4-9D2A-DA20DDB6E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D3F0050-B966-42CA-9570-4CC6A594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D0E5B8-8A4F-4716-AF58-658A971A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92649A3-D89A-4E3E-A888-1B06E5B4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90D768-54EB-4070-B0B9-9C5F1800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61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ED437-3119-4DBB-9909-706EDA95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F98E7F-67FA-4AD2-BF43-195FEBCB9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DEA9CB-FE07-430E-BEC7-EBD64BD35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0AD45A-3DA5-41F1-A78D-C1A64708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2ED5AB-EDFC-406F-87A5-526A888A4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50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58903-E253-46A7-9E4C-83C4B2E4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DF3F7CF-AF4F-4DF2-9901-EC01F3904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A907B0-05E5-4123-8664-93700B944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7D213B-B4A2-4961-8E8C-AF568926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DD6E73-8C8E-4A35-8E15-97BE3D7C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040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B97E4-8014-4C3C-9A40-EC8F8DE70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73B2BA-4D55-4C6D-87FC-91636FA22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D70CCD6-315F-4EA3-87BF-3D757C65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7B0AA3-7C7D-4C94-AD82-F869529F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7FF142-45DD-4A74-8E94-23CBD50B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0171A9-45A0-4176-B003-42EE8FB5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701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B0DC1-36CA-41A5-A284-675F70B9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F51C060-9A81-4690-9953-AB4EB6F49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82BAE16-D932-445B-AC7D-3FC383B20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91018DD-51BD-46F1-B14E-199516DC1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45D374F-007C-4E58-A126-8C0561E01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3DC7382-38DC-4D59-8159-23055D33B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49D1752-CEBB-4E7D-87E7-89467E25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F5AEC4F-83E2-4411-A6ED-BA67B747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28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0FA02-93C1-4B54-AAF3-94C5E6FB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07A41CB-2230-4362-93D6-199AAB0D6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640AC4-116E-4144-9339-834E3E8A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4003272-148D-4F3B-BFB4-DF8D6DE2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555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DC136E7-F263-4EC5-BD94-64BF1D9E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CC91791-005A-4401-9C92-43CD0486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6F03377-2A3C-4C97-872A-838DE01E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236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66021-46B5-496B-B0D4-D9031A1B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D0F855-B6B3-43FE-A6A0-D043C002A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42D991-F6A7-4345-A636-91DBBAF6C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E5C6D0-EEB5-4EBD-AC96-AA960550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D64D8B3-400D-4A3C-96E8-05855F40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3FA2B7-4490-46C6-BCA7-213421E3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935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0DC2A-446C-42FE-B174-E5E59F3F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D7736C9-2A91-4F9B-97BD-479554B54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305640C-5BEF-464D-B882-BFABE0B11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66430FB-AB96-4805-AD18-33AAACBB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DDB72E-0F2A-47F8-8E18-1B854064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E0D6AD-99DE-436A-88E5-C7124E81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898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7CAC69D-E593-4179-BEA2-7BBF09A0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325009-4FFA-496F-94FD-172B09B9D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196681-97E4-4B09-BF2A-B755B17F0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94DAE7-7683-4D05-9C03-18C2D4451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F2B968-DF6C-4974-8F98-C48669F1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746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632603-B42E-49CD-B58E-6C86AC264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6298" cy="69616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ED2293-DE17-46FD-A109-3166CFB65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7" t="16916" r="13242" b="18503"/>
          <a:stretch/>
        </p:blipFill>
        <p:spPr>
          <a:xfrm>
            <a:off x="4024382" y="2220680"/>
            <a:ext cx="1987683" cy="16894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A2B3A3-8E7F-4820-AE1D-15180F8BF3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4867" r="10405" b="18902"/>
          <a:stretch/>
        </p:blipFill>
        <p:spPr>
          <a:xfrm>
            <a:off x="5992599" y="1915886"/>
            <a:ext cx="1982324" cy="199426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C258863-1A22-4D0F-9DD4-4042D4C954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20246" r="10894" b="18502"/>
          <a:stretch/>
        </p:blipFill>
        <p:spPr>
          <a:xfrm>
            <a:off x="7864699" y="2307766"/>
            <a:ext cx="1992056" cy="16023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D8620D-F68B-4873-8C51-4E47502923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t="18719" r="11264" b="18698"/>
          <a:stretch/>
        </p:blipFill>
        <p:spPr>
          <a:xfrm>
            <a:off x="7864699" y="3579222"/>
            <a:ext cx="1982323" cy="163721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B10212-CEF1-414D-A8EF-C3EABF0498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22048" r="13242" b="20030"/>
          <a:stretch/>
        </p:blipFill>
        <p:spPr>
          <a:xfrm>
            <a:off x="3992158" y="3667018"/>
            <a:ext cx="2019908" cy="15152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ADB02B8-3DE7-4005-BC9A-C9F2B23F3F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 t="19770" r="10033" b="18312"/>
          <a:stretch/>
        </p:blipFill>
        <p:spPr>
          <a:xfrm>
            <a:off x="4014650" y="4868091"/>
            <a:ext cx="2081349" cy="16197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50CB51-3441-454A-921B-E29B3D130B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t="19384" r="10033" b="18699"/>
          <a:stretch/>
        </p:blipFill>
        <p:spPr>
          <a:xfrm>
            <a:off x="5893573" y="3596637"/>
            <a:ext cx="2091083" cy="16197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91D443-52B4-428D-B327-95296BC3CE1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t="19948" r="10405" b="18134"/>
          <a:stretch/>
        </p:blipFill>
        <p:spPr>
          <a:xfrm>
            <a:off x="5893573" y="4868091"/>
            <a:ext cx="2081350" cy="16197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F7E77F-6D91-4BE3-BE87-310B1D22CE3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t="23943" r="10894" b="18134"/>
          <a:stretch/>
        </p:blipFill>
        <p:spPr>
          <a:xfrm>
            <a:off x="7874432" y="4972594"/>
            <a:ext cx="1982323" cy="151529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7976CA9-D81F-45D5-B997-965C1E84E4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578" y="3741256"/>
            <a:ext cx="2512720" cy="251272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9432F18E-EE55-41E1-9F3B-AE75747A776A}"/>
              </a:ext>
            </a:extLst>
          </p:cNvPr>
          <p:cNvSpPr/>
          <p:nvPr/>
        </p:nvSpPr>
        <p:spPr>
          <a:xfrm>
            <a:off x="508248" y="215072"/>
            <a:ext cx="3274423" cy="627017"/>
          </a:xfrm>
          <a:custGeom>
            <a:avLst/>
            <a:gdLst>
              <a:gd name="connsiteX0" fmla="*/ 0 w 3274423"/>
              <a:gd name="connsiteY0" fmla="*/ 104505 h 627017"/>
              <a:gd name="connsiteX1" fmla="*/ 104505 w 3274423"/>
              <a:gd name="connsiteY1" fmla="*/ 0 h 627017"/>
              <a:gd name="connsiteX2" fmla="*/ 748242 w 3274423"/>
              <a:gd name="connsiteY2" fmla="*/ 0 h 627017"/>
              <a:gd name="connsiteX3" fmla="*/ 1361324 w 3274423"/>
              <a:gd name="connsiteY3" fmla="*/ 0 h 627017"/>
              <a:gd name="connsiteX4" fmla="*/ 1882445 w 3274423"/>
              <a:gd name="connsiteY4" fmla="*/ 0 h 627017"/>
              <a:gd name="connsiteX5" fmla="*/ 2495527 w 3274423"/>
              <a:gd name="connsiteY5" fmla="*/ 0 h 627017"/>
              <a:gd name="connsiteX6" fmla="*/ 3169918 w 3274423"/>
              <a:gd name="connsiteY6" fmla="*/ 0 h 627017"/>
              <a:gd name="connsiteX7" fmla="*/ 3274423 w 3274423"/>
              <a:gd name="connsiteY7" fmla="*/ 104505 h 627017"/>
              <a:gd name="connsiteX8" fmla="*/ 3274423 w 3274423"/>
              <a:gd name="connsiteY8" fmla="*/ 522512 h 627017"/>
              <a:gd name="connsiteX9" fmla="*/ 3169918 w 3274423"/>
              <a:gd name="connsiteY9" fmla="*/ 627017 h 627017"/>
              <a:gd name="connsiteX10" fmla="*/ 2556835 w 3274423"/>
              <a:gd name="connsiteY10" fmla="*/ 627017 h 627017"/>
              <a:gd name="connsiteX11" fmla="*/ 1913099 w 3274423"/>
              <a:gd name="connsiteY11" fmla="*/ 627017 h 627017"/>
              <a:gd name="connsiteX12" fmla="*/ 1300016 w 3274423"/>
              <a:gd name="connsiteY12" fmla="*/ 627017 h 627017"/>
              <a:gd name="connsiteX13" fmla="*/ 104505 w 3274423"/>
              <a:gd name="connsiteY13" fmla="*/ 627017 h 627017"/>
              <a:gd name="connsiteX14" fmla="*/ 0 w 3274423"/>
              <a:gd name="connsiteY14" fmla="*/ 522512 h 627017"/>
              <a:gd name="connsiteX15" fmla="*/ 0 w 3274423"/>
              <a:gd name="connsiteY15" fmla="*/ 104505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з </a:t>
            </a:r>
            <a:r>
              <a:rPr lang="uk-UA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ліва від буряка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83E64DCA-1F3C-4856-BCED-40DBDA41CDDD}"/>
              </a:ext>
            </a:extLst>
          </p:cNvPr>
          <p:cNvSpPr/>
          <p:nvPr/>
        </p:nvSpPr>
        <p:spPr>
          <a:xfrm>
            <a:off x="508248" y="1079674"/>
            <a:ext cx="3274423" cy="627017"/>
          </a:xfrm>
          <a:custGeom>
            <a:avLst/>
            <a:gdLst>
              <a:gd name="connsiteX0" fmla="*/ 0 w 3274423"/>
              <a:gd name="connsiteY0" fmla="*/ 104505 h 627017"/>
              <a:gd name="connsiteX1" fmla="*/ 104505 w 3274423"/>
              <a:gd name="connsiteY1" fmla="*/ 0 h 627017"/>
              <a:gd name="connsiteX2" fmla="*/ 748242 w 3274423"/>
              <a:gd name="connsiteY2" fmla="*/ 0 h 627017"/>
              <a:gd name="connsiteX3" fmla="*/ 1361324 w 3274423"/>
              <a:gd name="connsiteY3" fmla="*/ 0 h 627017"/>
              <a:gd name="connsiteX4" fmla="*/ 1882445 w 3274423"/>
              <a:gd name="connsiteY4" fmla="*/ 0 h 627017"/>
              <a:gd name="connsiteX5" fmla="*/ 2495527 w 3274423"/>
              <a:gd name="connsiteY5" fmla="*/ 0 h 627017"/>
              <a:gd name="connsiteX6" fmla="*/ 3169918 w 3274423"/>
              <a:gd name="connsiteY6" fmla="*/ 0 h 627017"/>
              <a:gd name="connsiteX7" fmla="*/ 3274423 w 3274423"/>
              <a:gd name="connsiteY7" fmla="*/ 104505 h 627017"/>
              <a:gd name="connsiteX8" fmla="*/ 3274423 w 3274423"/>
              <a:gd name="connsiteY8" fmla="*/ 522512 h 627017"/>
              <a:gd name="connsiteX9" fmla="*/ 3169918 w 3274423"/>
              <a:gd name="connsiteY9" fmla="*/ 627017 h 627017"/>
              <a:gd name="connsiteX10" fmla="*/ 2556835 w 3274423"/>
              <a:gd name="connsiteY10" fmla="*/ 627017 h 627017"/>
              <a:gd name="connsiteX11" fmla="*/ 1913099 w 3274423"/>
              <a:gd name="connsiteY11" fmla="*/ 627017 h 627017"/>
              <a:gd name="connsiteX12" fmla="*/ 1300016 w 3274423"/>
              <a:gd name="connsiteY12" fmla="*/ 627017 h 627017"/>
              <a:gd name="connsiteX13" fmla="*/ 104505 w 3274423"/>
              <a:gd name="connsiteY13" fmla="*/ 627017 h 627017"/>
              <a:gd name="connsiteX14" fmla="*/ 0 w 3274423"/>
              <a:gd name="connsiteY14" fmla="*/ 522512 h 627017"/>
              <a:gd name="connsiteX15" fmla="*/ 0 w 3274423"/>
              <a:gd name="connsiteY15" fmla="*/ 104505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 з права від помідорів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Прямокутник: округлені кути 28">
            <a:extLst>
              <a:ext uri="{FF2B5EF4-FFF2-40B4-BE49-F238E27FC236}">
                <a16:creationId xmlns:a16="http://schemas.microsoft.com/office/drawing/2014/main" id="{C71BFD01-AE1D-49A0-A7AF-21FA710F7437}"/>
              </a:ext>
            </a:extLst>
          </p:cNvPr>
          <p:cNvSpPr/>
          <p:nvPr/>
        </p:nvSpPr>
        <p:spPr>
          <a:xfrm>
            <a:off x="508248" y="1944276"/>
            <a:ext cx="3274423" cy="627017"/>
          </a:xfrm>
          <a:custGeom>
            <a:avLst/>
            <a:gdLst>
              <a:gd name="connsiteX0" fmla="*/ 0 w 3274423"/>
              <a:gd name="connsiteY0" fmla="*/ 104505 h 627017"/>
              <a:gd name="connsiteX1" fmla="*/ 104505 w 3274423"/>
              <a:gd name="connsiteY1" fmla="*/ 0 h 627017"/>
              <a:gd name="connsiteX2" fmla="*/ 748242 w 3274423"/>
              <a:gd name="connsiteY2" fmla="*/ 0 h 627017"/>
              <a:gd name="connsiteX3" fmla="*/ 1361324 w 3274423"/>
              <a:gd name="connsiteY3" fmla="*/ 0 h 627017"/>
              <a:gd name="connsiteX4" fmla="*/ 1882445 w 3274423"/>
              <a:gd name="connsiteY4" fmla="*/ 0 h 627017"/>
              <a:gd name="connsiteX5" fmla="*/ 2495527 w 3274423"/>
              <a:gd name="connsiteY5" fmla="*/ 0 h 627017"/>
              <a:gd name="connsiteX6" fmla="*/ 3169918 w 3274423"/>
              <a:gd name="connsiteY6" fmla="*/ 0 h 627017"/>
              <a:gd name="connsiteX7" fmla="*/ 3274423 w 3274423"/>
              <a:gd name="connsiteY7" fmla="*/ 104505 h 627017"/>
              <a:gd name="connsiteX8" fmla="*/ 3274423 w 3274423"/>
              <a:gd name="connsiteY8" fmla="*/ 522512 h 627017"/>
              <a:gd name="connsiteX9" fmla="*/ 3169918 w 3274423"/>
              <a:gd name="connsiteY9" fmla="*/ 627017 h 627017"/>
              <a:gd name="connsiteX10" fmla="*/ 2556835 w 3274423"/>
              <a:gd name="connsiteY10" fmla="*/ 627017 h 627017"/>
              <a:gd name="connsiteX11" fmla="*/ 1913099 w 3274423"/>
              <a:gd name="connsiteY11" fmla="*/ 627017 h 627017"/>
              <a:gd name="connsiteX12" fmla="*/ 1300016 w 3274423"/>
              <a:gd name="connsiteY12" fmla="*/ 627017 h 627017"/>
              <a:gd name="connsiteX13" fmla="*/ 104505 w 3274423"/>
              <a:gd name="connsiteY13" fmla="*/ 627017 h 627017"/>
              <a:gd name="connsiteX14" fmla="*/ 0 w 3274423"/>
              <a:gd name="connsiteY14" fmla="*/ 522512 h 627017"/>
              <a:gd name="connsiteX15" fmla="*/ 0 w 3274423"/>
              <a:gd name="connsiteY15" fmla="*/ 104505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між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капустою та сливами?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9200D61D-B1A0-4DA5-A5B9-608F63E1417B}"/>
              </a:ext>
            </a:extLst>
          </p:cNvPr>
          <p:cNvSpPr/>
          <p:nvPr/>
        </p:nvSpPr>
        <p:spPr>
          <a:xfrm>
            <a:off x="508248" y="2808878"/>
            <a:ext cx="3274423" cy="627017"/>
          </a:xfrm>
          <a:custGeom>
            <a:avLst/>
            <a:gdLst>
              <a:gd name="connsiteX0" fmla="*/ 0 w 3274423"/>
              <a:gd name="connsiteY0" fmla="*/ 104505 h 627017"/>
              <a:gd name="connsiteX1" fmla="*/ 104505 w 3274423"/>
              <a:gd name="connsiteY1" fmla="*/ 0 h 627017"/>
              <a:gd name="connsiteX2" fmla="*/ 748242 w 3274423"/>
              <a:gd name="connsiteY2" fmla="*/ 0 h 627017"/>
              <a:gd name="connsiteX3" fmla="*/ 1361324 w 3274423"/>
              <a:gd name="connsiteY3" fmla="*/ 0 h 627017"/>
              <a:gd name="connsiteX4" fmla="*/ 1882445 w 3274423"/>
              <a:gd name="connsiteY4" fmla="*/ 0 h 627017"/>
              <a:gd name="connsiteX5" fmla="*/ 2495527 w 3274423"/>
              <a:gd name="connsiteY5" fmla="*/ 0 h 627017"/>
              <a:gd name="connsiteX6" fmla="*/ 3169918 w 3274423"/>
              <a:gd name="connsiteY6" fmla="*/ 0 h 627017"/>
              <a:gd name="connsiteX7" fmla="*/ 3274423 w 3274423"/>
              <a:gd name="connsiteY7" fmla="*/ 104505 h 627017"/>
              <a:gd name="connsiteX8" fmla="*/ 3274423 w 3274423"/>
              <a:gd name="connsiteY8" fmla="*/ 522512 h 627017"/>
              <a:gd name="connsiteX9" fmla="*/ 3169918 w 3274423"/>
              <a:gd name="connsiteY9" fmla="*/ 627017 h 627017"/>
              <a:gd name="connsiteX10" fmla="*/ 2556835 w 3274423"/>
              <a:gd name="connsiteY10" fmla="*/ 627017 h 627017"/>
              <a:gd name="connsiteX11" fmla="*/ 1913099 w 3274423"/>
              <a:gd name="connsiteY11" fmla="*/ 627017 h 627017"/>
              <a:gd name="connsiteX12" fmla="*/ 1300016 w 3274423"/>
              <a:gd name="connsiteY12" fmla="*/ 627017 h 627017"/>
              <a:gd name="connsiteX13" fmla="*/ 104505 w 3274423"/>
              <a:gd name="connsiteY13" fmla="*/ 627017 h 627017"/>
              <a:gd name="connsiteX14" fmla="*/ 0 w 3274423"/>
              <a:gd name="connsiteY14" fmla="*/ 522512 h 627017"/>
              <a:gd name="connsiteX15" fmla="*/ 0 w 3274423"/>
              <a:gd name="connsiteY15" fmla="*/ 104505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над </a:t>
            </a:r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картоплею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1" name="Прямокутник: округлені кути 30">
            <a:extLst>
              <a:ext uri="{FF2B5EF4-FFF2-40B4-BE49-F238E27FC236}">
                <a16:creationId xmlns:a16="http://schemas.microsoft.com/office/drawing/2014/main" id="{294E81B2-275E-4CD9-8A61-EF8173B9A4E9}"/>
              </a:ext>
            </a:extLst>
          </p:cNvPr>
          <p:cNvSpPr/>
          <p:nvPr/>
        </p:nvSpPr>
        <p:spPr>
          <a:xfrm>
            <a:off x="508248" y="3673480"/>
            <a:ext cx="3274423" cy="627017"/>
          </a:xfrm>
          <a:custGeom>
            <a:avLst/>
            <a:gdLst>
              <a:gd name="connsiteX0" fmla="*/ 0 w 3274423"/>
              <a:gd name="connsiteY0" fmla="*/ 104505 h 627017"/>
              <a:gd name="connsiteX1" fmla="*/ 104505 w 3274423"/>
              <a:gd name="connsiteY1" fmla="*/ 0 h 627017"/>
              <a:gd name="connsiteX2" fmla="*/ 748242 w 3274423"/>
              <a:gd name="connsiteY2" fmla="*/ 0 h 627017"/>
              <a:gd name="connsiteX3" fmla="*/ 1361324 w 3274423"/>
              <a:gd name="connsiteY3" fmla="*/ 0 h 627017"/>
              <a:gd name="connsiteX4" fmla="*/ 1882445 w 3274423"/>
              <a:gd name="connsiteY4" fmla="*/ 0 h 627017"/>
              <a:gd name="connsiteX5" fmla="*/ 2495527 w 3274423"/>
              <a:gd name="connsiteY5" fmla="*/ 0 h 627017"/>
              <a:gd name="connsiteX6" fmla="*/ 3169918 w 3274423"/>
              <a:gd name="connsiteY6" fmla="*/ 0 h 627017"/>
              <a:gd name="connsiteX7" fmla="*/ 3274423 w 3274423"/>
              <a:gd name="connsiteY7" fmla="*/ 104505 h 627017"/>
              <a:gd name="connsiteX8" fmla="*/ 3274423 w 3274423"/>
              <a:gd name="connsiteY8" fmla="*/ 522512 h 627017"/>
              <a:gd name="connsiteX9" fmla="*/ 3169918 w 3274423"/>
              <a:gd name="connsiteY9" fmla="*/ 627017 h 627017"/>
              <a:gd name="connsiteX10" fmla="*/ 2556835 w 3274423"/>
              <a:gd name="connsiteY10" fmla="*/ 627017 h 627017"/>
              <a:gd name="connsiteX11" fmla="*/ 1913099 w 3274423"/>
              <a:gd name="connsiteY11" fmla="*/ 627017 h 627017"/>
              <a:gd name="connsiteX12" fmla="*/ 1300016 w 3274423"/>
              <a:gd name="connsiteY12" fmla="*/ 627017 h 627017"/>
              <a:gd name="connsiteX13" fmla="*/ 104505 w 3274423"/>
              <a:gd name="connsiteY13" fmla="*/ 627017 h 627017"/>
              <a:gd name="connsiteX14" fmla="*/ 0 w 3274423"/>
              <a:gd name="connsiteY14" fmla="*/ 522512 h 627017"/>
              <a:gd name="connsiteX15" fmla="*/ 0 w 3274423"/>
              <a:gd name="connsiteY15" fmla="*/ 104505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під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перцамі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A1A8B214-57EB-4FD0-B3C0-BD887F337C99}"/>
              </a:ext>
            </a:extLst>
          </p:cNvPr>
          <p:cNvSpPr/>
          <p:nvPr/>
        </p:nvSpPr>
        <p:spPr>
          <a:xfrm>
            <a:off x="508248" y="4538082"/>
            <a:ext cx="3274423" cy="627017"/>
          </a:xfrm>
          <a:custGeom>
            <a:avLst/>
            <a:gdLst>
              <a:gd name="connsiteX0" fmla="*/ 0 w 3274423"/>
              <a:gd name="connsiteY0" fmla="*/ 104505 h 627017"/>
              <a:gd name="connsiteX1" fmla="*/ 104505 w 3274423"/>
              <a:gd name="connsiteY1" fmla="*/ 0 h 627017"/>
              <a:gd name="connsiteX2" fmla="*/ 748242 w 3274423"/>
              <a:gd name="connsiteY2" fmla="*/ 0 h 627017"/>
              <a:gd name="connsiteX3" fmla="*/ 1361324 w 3274423"/>
              <a:gd name="connsiteY3" fmla="*/ 0 h 627017"/>
              <a:gd name="connsiteX4" fmla="*/ 1882445 w 3274423"/>
              <a:gd name="connsiteY4" fmla="*/ 0 h 627017"/>
              <a:gd name="connsiteX5" fmla="*/ 2495527 w 3274423"/>
              <a:gd name="connsiteY5" fmla="*/ 0 h 627017"/>
              <a:gd name="connsiteX6" fmla="*/ 3169918 w 3274423"/>
              <a:gd name="connsiteY6" fmla="*/ 0 h 627017"/>
              <a:gd name="connsiteX7" fmla="*/ 3274423 w 3274423"/>
              <a:gd name="connsiteY7" fmla="*/ 104505 h 627017"/>
              <a:gd name="connsiteX8" fmla="*/ 3274423 w 3274423"/>
              <a:gd name="connsiteY8" fmla="*/ 522512 h 627017"/>
              <a:gd name="connsiteX9" fmla="*/ 3169918 w 3274423"/>
              <a:gd name="connsiteY9" fmla="*/ 627017 h 627017"/>
              <a:gd name="connsiteX10" fmla="*/ 2556835 w 3274423"/>
              <a:gd name="connsiteY10" fmla="*/ 627017 h 627017"/>
              <a:gd name="connsiteX11" fmla="*/ 1913099 w 3274423"/>
              <a:gd name="connsiteY11" fmla="*/ 627017 h 627017"/>
              <a:gd name="connsiteX12" fmla="*/ 1300016 w 3274423"/>
              <a:gd name="connsiteY12" fmla="*/ 627017 h 627017"/>
              <a:gd name="connsiteX13" fmla="*/ 104505 w 3274423"/>
              <a:gd name="connsiteY13" fmla="*/ 627017 h 627017"/>
              <a:gd name="connsiteX14" fmla="*/ 0 w 3274423"/>
              <a:gd name="connsiteY14" fmla="*/ 522512 h 627017"/>
              <a:gd name="connsiteX15" fmla="*/ 0 w 3274423"/>
              <a:gd name="connsiteY15" fmla="*/ 104505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біля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капусти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5A079A1-C83B-478D-A41C-3F9920544CCC}"/>
              </a:ext>
            </a:extLst>
          </p:cNvPr>
          <p:cNvSpPr/>
          <p:nvPr/>
        </p:nvSpPr>
        <p:spPr>
          <a:xfrm>
            <a:off x="508248" y="5402684"/>
            <a:ext cx="3274423" cy="627017"/>
          </a:xfrm>
          <a:custGeom>
            <a:avLst/>
            <a:gdLst>
              <a:gd name="connsiteX0" fmla="*/ 0 w 3274423"/>
              <a:gd name="connsiteY0" fmla="*/ 104505 h 627017"/>
              <a:gd name="connsiteX1" fmla="*/ 104505 w 3274423"/>
              <a:gd name="connsiteY1" fmla="*/ 0 h 627017"/>
              <a:gd name="connsiteX2" fmla="*/ 748242 w 3274423"/>
              <a:gd name="connsiteY2" fmla="*/ 0 h 627017"/>
              <a:gd name="connsiteX3" fmla="*/ 1361324 w 3274423"/>
              <a:gd name="connsiteY3" fmla="*/ 0 h 627017"/>
              <a:gd name="connsiteX4" fmla="*/ 1882445 w 3274423"/>
              <a:gd name="connsiteY4" fmla="*/ 0 h 627017"/>
              <a:gd name="connsiteX5" fmla="*/ 2495527 w 3274423"/>
              <a:gd name="connsiteY5" fmla="*/ 0 h 627017"/>
              <a:gd name="connsiteX6" fmla="*/ 3169918 w 3274423"/>
              <a:gd name="connsiteY6" fmla="*/ 0 h 627017"/>
              <a:gd name="connsiteX7" fmla="*/ 3274423 w 3274423"/>
              <a:gd name="connsiteY7" fmla="*/ 104505 h 627017"/>
              <a:gd name="connsiteX8" fmla="*/ 3274423 w 3274423"/>
              <a:gd name="connsiteY8" fmla="*/ 522512 h 627017"/>
              <a:gd name="connsiteX9" fmla="*/ 3169918 w 3274423"/>
              <a:gd name="connsiteY9" fmla="*/ 627017 h 627017"/>
              <a:gd name="connsiteX10" fmla="*/ 2556835 w 3274423"/>
              <a:gd name="connsiteY10" fmla="*/ 627017 h 627017"/>
              <a:gd name="connsiteX11" fmla="*/ 1913099 w 3274423"/>
              <a:gd name="connsiteY11" fmla="*/ 627017 h 627017"/>
              <a:gd name="connsiteX12" fmla="*/ 1300016 w 3274423"/>
              <a:gd name="connsiteY12" fmla="*/ 627017 h 627017"/>
              <a:gd name="connsiteX13" fmla="*/ 104505 w 3274423"/>
              <a:gd name="connsiteY13" fmla="*/ 627017 h 627017"/>
              <a:gd name="connsiteX14" fmla="*/ 0 w 3274423"/>
              <a:gd name="connsiteY14" fmla="*/ 522512 h 627017"/>
              <a:gd name="connsiteX15" fmla="*/ 0 w 3274423"/>
              <a:gd name="connsiteY15" fmla="*/ 104505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між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буряком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та лимонами?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0434093-8B99-40A2-8A9B-0F70C74C5D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" y="6113438"/>
            <a:ext cx="837055" cy="72434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F6B3E63-8F9C-4EB1-AC3C-806B971BBD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01" y="32164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B55E430-36A1-426C-A5DF-63C15B1267D5}"/>
</file>

<file path=customXml/itemProps2.xml><?xml version="1.0" encoding="utf-8"?>
<ds:datastoreItem xmlns:ds="http://schemas.openxmlformats.org/officeDocument/2006/customXml" ds:itemID="{D28B9C4C-E85A-40BA-97BD-1657D4E00796}"/>
</file>

<file path=customXml/itemProps3.xml><?xml version="1.0" encoding="utf-8"?>
<ds:datastoreItem xmlns:ds="http://schemas.openxmlformats.org/officeDocument/2006/customXml" ds:itemID="{A0146601-54FD-46F3-AB80-B673C8B262CD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36</Words>
  <Application>Microsoft Office PowerPoint</Application>
  <PresentationFormat>Широкий екран</PresentationFormat>
  <Paragraphs>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10</cp:revision>
  <dcterms:created xsi:type="dcterms:W3CDTF">2025-11-11T18:58:56Z</dcterms:created>
  <dcterms:modified xsi:type="dcterms:W3CDTF">2025-11-11T19:40:45Z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