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6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BA15B-4A4E-4F94-8CC8-5FFADF544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958FEFB-4AEA-4BE5-96BA-79DD74869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977105-5655-47C3-BEB2-F3B94FF1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BD1806-6E71-4D11-81F4-ADAC202D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7794BA-DA9A-43FB-9C33-7419345D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27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00CF2-32DB-4882-A088-02D63EE6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BC94E0-913C-4098-B6AF-608A4F087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DCA671-C8C3-45E4-A5E8-7F7D03C9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E74AF7-0C3F-414F-B727-7D5FA33D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38261D-47DB-4FBB-B864-462A641E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0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3F9AA75-2FF1-4594-8336-AF91C65EB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C884C9E-F349-4888-805C-6DE48E407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3A5E2-C636-4DF3-9A29-B6E16AA0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E35C1B-44C6-4F6D-977D-C21F1994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D12F37-5087-4AB1-863E-1B900B6A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03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2FF05-902D-4049-BE14-ADEDBDE0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958969-2C18-4365-8B91-66ED1AF41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09CF76-3081-4901-A17C-C465E7EB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8D0FB2-F3F5-4F79-8116-C07F3C28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80B18A-45A0-4F63-9E22-A973EECC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85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A006-4EDE-4058-B263-96E2E09A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D0C8E57-BA82-4330-9513-D127EC5F0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454982-A23C-46B8-9CCF-BC660223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F30D60-27B6-4598-8971-850F9FCA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7DCF7B-91C0-47DA-9059-74BEA416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31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C9F70-7499-4B79-A743-5E6EEC24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4873BF-AF6A-40EC-BD11-B276C2C3A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9E9608E-AFFB-4A55-8EC5-A55BA942F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39CC1C-A9B4-407E-BC3E-601FD546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254EED-FB5C-4A4A-AA3F-C5D153C8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F6A1E3-1B31-46D8-8C4C-5F43095C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710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0999D-A436-4E65-9021-636BBB09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99BAB56-21F4-4F10-A19B-511010DA2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D87811A-E847-43F1-90F2-EBD4F058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E7E70DE-DC7E-416C-9243-1C3DD3A7C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9E31C8C-620C-48EC-92E4-DC1E17E94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E76A70D-E7DA-4054-B2D2-4646F2E3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BE941D8-EE13-40A5-81B6-33DE3E68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FBF66A-4BB1-42A4-9F11-D6F9DB6C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92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69F3E-D5D3-426A-BA73-8737EDBB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4274BC9-DF0C-4AA8-8A7F-0A45157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CAA0BEE-5FEF-4B06-AA38-6B9626CD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927193-8EC5-4770-BA2A-5712C92A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33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8C0658-0578-4B39-8743-C656746E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EDA3D65-1463-4C19-AD5D-A6D43CC3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E745520-6C3F-41F8-8834-2D23FE88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256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7DA6A-FF16-43B2-A588-9823B144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015F7A-6F62-4526-8253-065A6373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BE9CA81-2FBB-4CD8-8A7B-01A8E6D49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FF5258A-2A15-464A-998D-3E6F0E91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7C231A-3C08-415D-8175-B3E92FA5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EA4F33-BCCB-4A09-A488-B8BE6EA1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28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F9FDE-09FE-46CF-8EA1-78B54B56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9FF28C7-C2D1-43CB-B0D4-0463F3789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9EAD9D-54C1-4F19-869D-7971C0836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599711-E1BE-46A7-877A-107D856D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915884-B756-4C92-AC66-229997F5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63BCE2-B411-4E7D-8E65-C9206AE7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69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9415069-DFAC-4B3E-A618-80B5B27E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F12B8C-D930-4B0A-92C5-AA388D12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6E3586-A661-4C09-8D3E-0DFD22961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CE4F-3F6E-454D-ABB9-C2A2B27F5157}" type="datetimeFigureOut">
              <a:rPr lang="uk-UA" smtClean="0"/>
              <a:t>11.11.2025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3BD74B-0F19-4EBE-B98C-E99981491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6CA5C1-749C-4C6F-B18D-12A362858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4B73-44DC-4F6B-88CB-83F624FC77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37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6.png"/><Relationship Id="rId21" Type="http://schemas.microsoft.com/office/2007/relationships/hdphoto" Target="../media/hdphoto8.wdp"/><Relationship Id="rId34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36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8.png"/><Relationship Id="rId35" Type="http://schemas.openxmlformats.org/officeDocument/2006/relationships/image" Target="../media/image22.pn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5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30168-E9B4-414C-83EF-31AC7B77A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502BFEF-CABD-445E-90F8-CAA5F291C340}"/>
              </a:ext>
            </a:extLst>
          </p:cNvPr>
          <p:cNvSpPr/>
          <p:nvPr/>
        </p:nvSpPr>
        <p:spPr>
          <a:xfrm>
            <a:off x="2184414" y="406831"/>
            <a:ext cx="5158596" cy="38732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184436D3-0D32-44E7-89B0-C41DC0DD279C}"/>
              </a:ext>
            </a:extLst>
          </p:cNvPr>
          <p:cNvSpPr/>
          <p:nvPr/>
        </p:nvSpPr>
        <p:spPr>
          <a:xfrm>
            <a:off x="605780" y="4463113"/>
            <a:ext cx="8341744" cy="21202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2B10C8-9E7E-4510-BF93-AA9533BB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7" y="4685403"/>
            <a:ext cx="1022230" cy="10222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D5BC25-8E41-4432-A18E-A5BF09D7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48" y="4573389"/>
            <a:ext cx="1193393" cy="11933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021CAB-F084-4F6E-B09E-097E648F5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205" y="5527802"/>
            <a:ext cx="1389509" cy="9569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8309E7-B9EA-4D03-8C4E-71221857B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3145" r="21027" b="20377"/>
          <a:stretch/>
        </p:blipFill>
        <p:spPr>
          <a:xfrm rot="5240948">
            <a:off x="3739444" y="4572908"/>
            <a:ext cx="980692" cy="8824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00917E-1063-4FA7-9F71-BBF212475D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1802407" y="5665993"/>
            <a:ext cx="1109022" cy="8719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E442D6-13AC-46D3-A5D4-BBFE00F553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5019023" y="4548263"/>
            <a:ext cx="751163" cy="11022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1D9911-E309-4826-BE95-E647A5CE67E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5375232" y="5401312"/>
            <a:ext cx="1052422" cy="11568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78ACEB-6D94-4636-9CA0-0D74757EE8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5194" r="84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6138792" y="4575760"/>
            <a:ext cx="1107809" cy="11933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B74D19F-9EBA-4EED-A268-80823354B45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7171388" y="5566943"/>
            <a:ext cx="1018378" cy="10097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E39DBB-96BD-459B-AC7D-881C76C4BC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7092844" y="4612890"/>
            <a:ext cx="1630394" cy="87109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93D6E6B-4FFE-41AB-A50B-0C1672A971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1000"/>
                    </a14:imgEffect>
                    <a14:imgEffect>
                      <a14:brightnessContrast bright="-10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2" y="557052"/>
            <a:ext cx="3691905" cy="36919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78DA717-DB4D-4CE9-A52F-C2E1B2E465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85" y="3562923"/>
            <a:ext cx="2651744" cy="2651744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E10C191D-9D3F-4852-A078-5475E85A097C}"/>
              </a:ext>
            </a:extLst>
          </p:cNvPr>
          <p:cNvGrpSpPr/>
          <p:nvPr/>
        </p:nvGrpSpPr>
        <p:grpSpPr>
          <a:xfrm>
            <a:off x="497950" y="676293"/>
            <a:ext cx="1457864" cy="1638006"/>
            <a:chOff x="228600" y="812928"/>
            <a:chExt cx="1457864" cy="1638006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3DC41B09-3100-482A-9FA5-59C43544BEFD}"/>
                </a:ext>
              </a:extLst>
            </p:cNvPr>
            <p:cNvSpPr/>
            <p:nvPr/>
          </p:nvSpPr>
          <p:spPr>
            <a:xfrm>
              <a:off x="228600" y="858328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52E6CEF-97EA-46E8-AAAB-F0EE1607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94" b="92676" l="9961" r="89844">
                          <a14:foregroundMark x1="43457" y1="88867" x2="44141" y2="92676"/>
                          <a14:foregroundMark x1="43457" y1="11816" x2="43066" y2="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07" y="812928"/>
              <a:ext cx="1361774" cy="13617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DA8CDA-70F1-495B-8F83-DF53DE580C5F}"/>
                </a:ext>
              </a:extLst>
            </p:cNvPr>
            <p:cNvSpPr txBox="1"/>
            <p:nvPr/>
          </p:nvSpPr>
          <p:spPr>
            <a:xfrm>
              <a:off x="532725" y="1989269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</a:t>
              </a:r>
              <a:r>
                <a:rPr lang="uk-UA" sz="2400" b="1" dirty="0"/>
                <a:t>І</a:t>
              </a:r>
              <a:r>
                <a:rPr lang="ru-RU" sz="2400" b="1" dirty="0"/>
                <a:t>Й</a:t>
              </a:r>
              <a:endParaRPr lang="uk-UA" sz="2400" b="1" dirty="0"/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69156F08-F0FA-48B6-8915-363DF9B6112D}"/>
              </a:ext>
            </a:extLst>
          </p:cNvPr>
          <p:cNvGrpSpPr/>
          <p:nvPr/>
        </p:nvGrpSpPr>
        <p:grpSpPr>
          <a:xfrm>
            <a:off x="7515526" y="2343461"/>
            <a:ext cx="1598275" cy="1699607"/>
            <a:chOff x="7246176" y="2480096"/>
            <a:chExt cx="1598275" cy="1699607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0456214-7234-4B35-87C0-40017218A01F}"/>
                </a:ext>
              </a:extLst>
            </p:cNvPr>
            <p:cNvSpPr/>
            <p:nvPr/>
          </p:nvSpPr>
          <p:spPr>
            <a:xfrm>
              <a:off x="7302260" y="2643996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F5705B-A634-4BB4-8182-057A866EB452}"/>
                </a:ext>
              </a:extLst>
            </p:cNvPr>
            <p:cNvSpPr txBox="1"/>
            <p:nvPr/>
          </p:nvSpPr>
          <p:spPr>
            <a:xfrm>
              <a:off x="7623970" y="3718038"/>
              <a:ext cx="827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МОЄ</a:t>
              </a:r>
              <a:endParaRPr lang="uk-UA" sz="2400" b="1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948260D-7047-45C0-A6F0-06AAF64E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176" y="2480096"/>
              <a:ext cx="1598275" cy="1598275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5B7DE7BB-EA08-4762-B469-31FCC4BE4560}"/>
              </a:ext>
            </a:extLst>
          </p:cNvPr>
          <p:cNvGrpSpPr/>
          <p:nvPr/>
        </p:nvGrpSpPr>
        <p:grpSpPr>
          <a:xfrm>
            <a:off x="497950" y="2445354"/>
            <a:ext cx="1457864" cy="1583018"/>
            <a:chOff x="228600" y="2581989"/>
            <a:chExt cx="1457864" cy="1583018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1F40C8E7-FFF3-4DC3-A97E-8B141FDEC1BA}"/>
                </a:ext>
              </a:extLst>
            </p:cNvPr>
            <p:cNvSpPr/>
            <p:nvPr/>
          </p:nvSpPr>
          <p:spPr>
            <a:xfrm>
              <a:off x="228600" y="2643996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7F8BF3-EC14-471F-A2C8-BB6A6CDDE2D1}"/>
                </a:ext>
              </a:extLst>
            </p:cNvPr>
            <p:cNvSpPr txBox="1"/>
            <p:nvPr/>
          </p:nvSpPr>
          <p:spPr>
            <a:xfrm>
              <a:off x="526164" y="3703342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МОЯ</a:t>
              </a:r>
              <a:endParaRPr lang="uk-UA" sz="2400" b="1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05FA30C-BEAC-40D2-B8E7-062F4DE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8984" b="92383" l="9961" r="89844">
                          <a14:foregroundMark x1="48438" y1="11230" x2="49512" y2="9082"/>
                          <a14:foregroundMark x1="45898" y1="89355" x2="46777" y2="92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10" y="2581989"/>
              <a:ext cx="1356244" cy="1356244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F76ADA35-AD01-4ED1-B938-4CABBC25ECE2}"/>
              </a:ext>
            </a:extLst>
          </p:cNvPr>
          <p:cNvGrpSpPr/>
          <p:nvPr/>
        </p:nvGrpSpPr>
        <p:grpSpPr>
          <a:xfrm>
            <a:off x="7531810" y="466114"/>
            <a:ext cx="1588882" cy="1799209"/>
            <a:chOff x="7262460" y="602749"/>
            <a:chExt cx="1588882" cy="1799209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45806297-201C-4A03-9060-D355B20DF053}"/>
                </a:ext>
              </a:extLst>
            </p:cNvPr>
            <p:cNvSpPr/>
            <p:nvPr/>
          </p:nvSpPr>
          <p:spPr>
            <a:xfrm>
              <a:off x="7302260" y="858328"/>
              <a:ext cx="1457864" cy="1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4E0CD0-01A4-4653-A80B-1E78FAB4FE3B}"/>
                </a:ext>
              </a:extLst>
            </p:cNvPr>
            <p:cNvSpPr txBox="1"/>
            <p:nvPr/>
          </p:nvSpPr>
          <p:spPr>
            <a:xfrm>
              <a:off x="7599823" y="1940293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МОЇ</a:t>
              </a:r>
              <a:endParaRPr lang="uk-UA" sz="2400" b="1" dirty="0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CED0BEB-4F52-4DA7-8EDC-9814A3C8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>
                          <a14:foregroundMark x1="29492" y1="21191" x2="39160" y2="39063"/>
                          <a14:foregroundMark x1="40918" y1="52246" x2="41895" y2="68066"/>
                          <a14:foregroundMark x1="35742" y1="73242" x2="34961" y2="81641"/>
                          <a14:foregroundMark x1="55371" y1="37988" x2="58398" y2="40918"/>
                          <a14:foregroundMark x1="22852" y1="22852" x2="22852" y2="22852"/>
                          <a14:foregroundMark x1="66113" y1="86426" x2="66504" y2="88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460" y="602749"/>
              <a:ext cx="1588882" cy="1588882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FB2F5BA-38B8-4CC8-8460-3924E5495C9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3379"/>
            <a:ext cx="634887" cy="6348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EC145A-1C74-4C0D-A855-245C428C8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21" y="561185"/>
            <a:ext cx="3691905" cy="36919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837173-46C7-417A-A22D-63FAD9BAA9F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8" y="670651"/>
            <a:ext cx="3582440" cy="35824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1AE7FC8-DC9F-4F49-B351-03ABD3214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89" y="670651"/>
            <a:ext cx="3582440" cy="35824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24A2285-84E7-478D-8EAC-D63F2A1CEE2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3028420" y="475572"/>
            <a:ext cx="3232100" cy="35528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A9EDD06-888E-446D-9C0C-F3FB20349F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3343" r="20901" b="15863"/>
          <a:stretch/>
        </p:blipFill>
        <p:spPr>
          <a:xfrm>
            <a:off x="3024698" y="460282"/>
            <a:ext cx="3232100" cy="35528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EF7D67B-820C-42B2-B7B6-0A7D34E20EA6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2775411" y="1306346"/>
            <a:ext cx="4063313" cy="217096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2A917F-2ED7-4008-86B8-1530956181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29943" r="14544" b="31842"/>
          <a:stretch/>
        </p:blipFill>
        <p:spPr>
          <a:xfrm>
            <a:off x="2778356" y="1298270"/>
            <a:ext cx="4063313" cy="217096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B590EB2-3C8F-4417-85F1-7BB4278EA5C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5194" r="84806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3171918" y="518806"/>
            <a:ext cx="3360108" cy="361969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0E5184B-FBD1-4019-9E66-9E1EBF2D09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5194" r="84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14072" r="15207" b="13110"/>
          <a:stretch/>
        </p:blipFill>
        <p:spPr>
          <a:xfrm rot="16200000">
            <a:off x="3171918" y="524907"/>
            <a:ext cx="3360108" cy="361969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257A8A8-B3C2-425D-960E-4D0F23712275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3145" r="21027" b="20377"/>
          <a:stretch/>
        </p:blipFill>
        <p:spPr>
          <a:xfrm rot="5240948">
            <a:off x="3258529" y="820860"/>
            <a:ext cx="3290365" cy="296066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3F2D299-0E4C-4385-BA93-4EDAD16CBD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3145" r="21027" b="20377"/>
          <a:stretch/>
        </p:blipFill>
        <p:spPr>
          <a:xfrm rot="5240948">
            <a:off x="3263560" y="834845"/>
            <a:ext cx="3290365" cy="296066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0B1D039-BB7B-448B-8C96-B85ABB8C383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9157" y="1039441"/>
            <a:ext cx="4014675" cy="276490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47423CA-48FF-4EB0-8AF5-1E04ED1F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390" y="1039440"/>
            <a:ext cx="4014675" cy="276490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A9A70B-22C9-4854-A420-17A2538CA191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3091288" y="1228666"/>
            <a:ext cx="3372715" cy="265174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6FEBA7C-F9BC-49BA-AB7E-545A445D5B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8741" r="10272" b="19497"/>
          <a:stretch/>
        </p:blipFill>
        <p:spPr>
          <a:xfrm>
            <a:off x="3087873" y="1244618"/>
            <a:ext cx="3372715" cy="2651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E41F531-90CB-4BAE-A385-28BC43607BC3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3329494" y="901786"/>
            <a:ext cx="2888316" cy="286392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F4C796E-F2F0-4F00-B495-D86FAB87FB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19748" r="19393" b="20031"/>
          <a:stretch/>
        </p:blipFill>
        <p:spPr>
          <a:xfrm>
            <a:off x="3340603" y="897641"/>
            <a:ext cx="2888316" cy="286392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9C129D2-5BF0-4053-9F9C-47C40BA1312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3454477" y="482964"/>
            <a:ext cx="2617768" cy="384137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B6B1EA8-CFA1-43C6-B8E2-9FA3E8DEFA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15472" r="26561" b="15864"/>
          <a:stretch/>
        </p:blipFill>
        <p:spPr>
          <a:xfrm>
            <a:off x="3464114" y="454541"/>
            <a:ext cx="2617768" cy="384137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9546D4C-5A5D-4738-9DDB-A38A40EE140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02" y="861312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9B175E1-ACDA-46DD-B001-FDFDC3263DDC}"/>
</file>

<file path=customXml/itemProps2.xml><?xml version="1.0" encoding="utf-8"?>
<ds:datastoreItem xmlns:ds="http://schemas.openxmlformats.org/officeDocument/2006/customXml" ds:itemID="{6765102B-4D0F-4457-AD89-BFF0A9DF293F}"/>
</file>

<file path=customXml/itemProps3.xml><?xml version="1.0" encoding="utf-8"?>
<ds:datastoreItem xmlns:ds="http://schemas.openxmlformats.org/officeDocument/2006/customXml" ds:itemID="{D558C644-4846-4F73-B04F-8EFF5F418871}"/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6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2025-11-11T10:15:20Z</dcterms:created>
  <dcterms:modified xsi:type="dcterms:W3CDTF">2025-11-11T19:34:06Z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