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2" d="100"/>
          <a:sy n="72" d="100"/>
        </p:scale>
        <p:origin x="43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8F0A0-286C-4CD6-AD62-FD1DE430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F084A64-33FB-48FC-B3C2-56BB0258A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FCFFC-D9AA-45D7-88A8-011B1FB1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2AC1EC-79FB-4075-97EC-500CDA9D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38079C-48C0-42BA-B712-11C2695E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7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96CD9-3D71-4A7D-8732-5045B315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A5D8AE1-8D26-4810-A197-DBAC42A12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B8E801-F397-46DA-9287-2FC41F90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592219-1491-4128-8A51-94673634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365FA-A58B-48F2-AC7D-2A68870C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6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A31D36-5383-4CF4-9D2A-DA20DDB6E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3F0050-B966-42CA-9570-4CC6A594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D0E5B8-8A4F-4716-AF58-658A971A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2649A3-D89A-4E3E-A888-1B06E5B4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90D768-54EB-4070-B0B9-9C5F180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1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ED437-3119-4DBB-9909-706EDA95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F98E7F-67FA-4AD2-BF43-195FEBCB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DEA9CB-FE07-430E-BEC7-EBD64BD3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0AD45A-3DA5-41F1-A78D-C1A64708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2ED5AB-EDFC-406F-87A5-526A888A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50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58903-E253-46A7-9E4C-83C4B2E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F3F7CF-AF4F-4DF2-9901-EC01F390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A907B0-05E5-4123-8664-93700B94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7D213B-B4A2-4961-8E8C-AF568926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DD6E73-8C8E-4A35-8E15-97BE3D7C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40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97E4-8014-4C3C-9A40-EC8F8DE7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73B2BA-4D55-4C6D-87FC-91636FA22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D70CCD6-315F-4EA3-87BF-3D757C65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B0AA3-7C7D-4C94-AD82-F869529F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7FF142-45DD-4A74-8E94-23CBD50B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0171A9-45A0-4176-B003-42EE8FB5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01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B0DC1-36CA-41A5-A284-675F70B9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51C060-9A81-4690-9953-AB4EB6F49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2BAE16-D932-445B-AC7D-3FC383B2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91018DD-51BD-46F1-B14E-199516DC1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45D374F-007C-4E58-A126-8C0561E01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DC7382-38DC-4D59-8159-23055D33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9D1752-CEBB-4E7D-87E7-89467E25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F5AEC4F-83E2-4411-A6ED-BA67B747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28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0FA02-93C1-4B54-AAF3-94C5E6FB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07A41CB-2230-4362-93D6-199AAB0D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640AC4-116E-4144-9339-834E3E8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4003272-148D-4F3B-BFB4-DF8D6DE2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55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DC136E7-F263-4EC5-BD94-64BF1D9E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CC91791-005A-4401-9C92-43CD0486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6F03377-2A3C-4C97-872A-838DE01E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66021-46B5-496B-B0D4-D9031A1B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D0F855-B6B3-43FE-A6A0-D043C002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42D991-F6A7-4345-A636-91DBBAF6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E5C6D0-EEB5-4EBD-AC96-AA960550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D64D8B3-400D-4A3C-96E8-05855F40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3FA2B7-4490-46C6-BCA7-213421E3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935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DC2A-446C-42FE-B174-E5E59F3F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7736C9-2A91-4F9B-97BD-479554B54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05640C-5BEF-464D-B882-BFABE0B1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6430FB-AB96-4805-AD18-33AAACBB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DDB72E-0F2A-47F8-8E18-1B854064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E0D6AD-99DE-436A-88E5-C7124E81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98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7CAC69D-E593-4179-BEA2-7BBF09A0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325009-4FFA-496F-94FD-172B09B9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96681-97E4-4B09-BF2A-B755B17F0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7729-A874-448E-9C2B-ED4F14D4AE4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94DAE7-7683-4D05-9C03-18C2D4451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F2B968-DF6C-4974-8F98-C48669F1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CD47-1BEE-4961-B909-3BB68CB9C7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4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632603-B42E-49CD-B58E-6C86AC26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6298" cy="6961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ED2293-DE17-46FD-A109-3166CFB65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16916" r="13242" b="18503"/>
          <a:stretch/>
        </p:blipFill>
        <p:spPr>
          <a:xfrm>
            <a:off x="4024382" y="2220680"/>
            <a:ext cx="1987683" cy="16894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A2B3A3-8E7F-4820-AE1D-15180F8BF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4867" r="10405" b="18902"/>
          <a:stretch/>
        </p:blipFill>
        <p:spPr>
          <a:xfrm>
            <a:off x="5992599" y="1915886"/>
            <a:ext cx="1982324" cy="19942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C258863-1A22-4D0F-9DD4-4042D4C954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20246" r="10894" b="18502"/>
          <a:stretch/>
        </p:blipFill>
        <p:spPr>
          <a:xfrm>
            <a:off x="7871523" y="2307766"/>
            <a:ext cx="1992056" cy="16023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D8620D-F68B-4873-8C51-4E47502923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18719" r="11264" b="18698"/>
          <a:stretch/>
        </p:blipFill>
        <p:spPr>
          <a:xfrm>
            <a:off x="7871523" y="3579222"/>
            <a:ext cx="1982323" cy="16372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B10212-CEF1-414D-A8EF-C3EABF0498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22048" r="13242" b="20030"/>
          <a:stretch/>
        </p:blipFill>
        <p:spPr>
          <a:xfrm>
            <a:off x="3992158" y="3596636"/>
            <a:ext cx="2019908" cy="15152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DB02B8-3DE7-4005-BC9A-C9F2B23F3F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19770" r="10033" b="18312"/>
          <a:stretch/>
        </p:blipFill>
        <p:spPr>
          <a:xfrm>
            <a:off x="4014650" y="4868091"/>
            <a:ext cx="2081349" cy="16197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0CB51-3441-454A-921B-E29B3D130B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9384" r="10033" b="18699"/>
          <a:stretch/>
        </p:blipFill>
        <p:spPr>
          <a:xfrm>
            <a:off x="5893573" y="3596637"/>
            <a:ext cx="2091083" cy="16197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91D443-52B4-428D-B327-95296BC3CE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9948" r="10405" b="18134"/>
          <a:stretch/>
        </p:blipFill>
        <p:spPr>
          <a:xfrm>
            <a:off x="5893573" y="4868091"/>
            <a:ext cx="2081350" cy="16197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F7E77F-6D91-4BE3-BE87-310B1D22CE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23943" r="10894" b="18134"/>
          <a:stretch/>
        </p:blipFill>
        <p:spPr>
          <a:xfrm>
            <a:off x="7881256" y="4972594"/>
            <a:ext cx="1982323" cy="151529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7976CA9-D81F-45D5-B997-965C1E84E4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78" y="3741256"/>
            <a:ext cx="2512720" cy="251272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9432F18E-EE55-41E1-9F3B-AE75747A776A}"/>
              </a:ext>
            </a:extLst>
          </p:cNvPr>
          <p:cNvSpPr/>
          <p:nvPr/>
        </p:nvSpPr>
        <p:spPr>
          <a:xfrm>
            <a:off x="508248" y="215072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</a:t>
            </a:r>
            <a:r>
              <a:rPr lang="uk-UA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слева</a:t>
            </a:r>
            <a:r>
              <a:rPr lang="uk-UA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от </a:t>
            </a:r>
            <a:r>
              <a:rPr lang="uk-UA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свекл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ы?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83E64DCA-1F3C-4856-BCED-40DBDA41CDDD}"/>
              </a:ext>
            </a:extLst>
          </p:cNvPr>
          <p:cNvSpPr/>
          <p:nvPr/>
        </p:nvSpPr>
        <p:spPr>
          <a:xfrm>
            <a:off x="508248" y="1079674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</a:t>
            </a:r>
            <a:r>
              <a:rPr lang="uk-UA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справа от помидоров?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id="{C71BFD01-AE1D-49A0-A7AF-21FA710F7437}"/>
              </a:ext>
            </a:extLst>
          </p:cNvPr>
          <p:cNvSpPr/>
          <p:nvPr/>
        </p:nvSpPr>
        <p:spPr>
          <a:xfrm>
            <a:off x="508248" y="1944276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между капустой и сливами?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9200D61D-B1A0-4DA5-A5B9-608F63E1417B}"/>
              </a:ext>
            </a:extLst>
          </p:cNvPr>
          <p:cNvSpPr/>
          <p:nvPr/>
        </p:nvSpPr>
        <p:spPr>
          <a:xfrm>
            <a:off x="508248" y="2808878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над картошкою?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294E81B2-275E-4CD9-8A61-EF8173B9A4E9}"/>
              </a:ext>
            </a:extLst>
          </p:cNvPr>
          <p:cNvSpPr/>
          <p:nvPr/>
        </p:nvSpPr>
        <p:spPr>
          <a:xfrm>
            <a:off x="508248" y="3673480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под перцами?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A1A8B214-57EB-4FD0-B3C0-BD887F337C99}"/>
              </a:ext>
            </a:extLst>
          </p:cNvPr>
          <p:cNvSpPr/>
          <p:nvPr/>
        </p:nvSpPr>
        <p:spPr>
          <a:xfrm>
            <a:off x="508248" y="4538082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около капусты?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5A079A1-C83B-478D-A41C-3F9920544CCC}"/>
              </a:ext>
            </a:extLst>
          </p:cNvPr>
          <p:cNvSpPr/>
          <p:nvPr/>
        </p:nvSpPr>
        <p:spPr>
          <a:xfrm>
            <a:off x="508248" y="5402684"/>
            <a:ext cx="3274423" cy="627017"/>
          </a:xfrm>
          <a:custGeom>
            <a:avLst/>
            <a:gdLst>
              <a:gd name="connsiteX0" fmla="*/ 0 w 3274423"/>
              <a:gd name="connsiteY0" fmla="*/ 104505 h 627017"/>
              <a:gd name="connsiteX1" fmla="*/ 104505 w 3274423"/>
              <a:gd name="connsiteY1" fmla="*/ 0 h 627017"/>
              <a:gd name="connsiteX2" fmla="*/ 748242 w 3274423"/>
              <a:gd name="connsiteY2" fmla="*/ 0 h 627017"/>
              <a:gd name="connsiteX3" fmla="*/ 1361324 w 3274423"/>
              <a:gd name="connsiteY3" fmla="*/ 0 h 627017"/>
              <a:gd name="connsiteX4" fmla="*/ 1882445 w 3274423"/>
              <a:gd name="connsiteY4" fmla="*/ 0 h 627017"/>
              <a:gd name="connsiteX5" fmla="*/ 2495527 w 3274423"/>
              <a:gd name="connsiteY5" fmla="*/ 0 h 627017"/>
              <a:gd name="connsiteX6" fmla="*/ 3169918 w 3274423"/>
              <a:gd name="connsiteY6" fmla="*/ 0 h 627017"/>
              <a:gd name="connsiteX7" fmla="*/ 3274423 w 3274423"/>
              <a:gd name="connsiteY7" fmla="*/ 104505 h 627017"/>
              <a:gd name="connsiteX8" fmla="*/ 3274423 w 3274423"/>
              <a:gd name="connsiteY8" fmla="*/ 522512 h 627017"/>
              <a:gd name="connsiteX9" fmla="*/ 3169918 w 3274423"/>
              <a:gd name="connsiteY9" fmla="*/ 627017 h 627017"/>
              <a:gd name="connsiteX10" fmla="*/ 2556835 w 3274423"/>
              <a:gd name="connsiteY10" fmla="*/ 627017 h 627017"/>
              <a:gd name="connsiteX11" fmla="*/ 1913099 w 3274423"/>
              <a:gd name="connsiteY11" fmla="*/ 627017 h 627017"/>
              <a:gd name="connsiteX12" fmla="*/ 1300016 w 3274423"/>
              <a:gd name="connsiteY12" fmla="*/ 627017 h 627017"/>
              <a:gd name="connsiteX13" fmla="*/ 104505 w 3274423"/>
              <a:gd name="connsiteY13" fmla="*/ 627017 h 627017"/>
              <a:gd name="connsiteX14" fmla="*/ 0 w 3274423"/>
              <a:gd name="connsiteY14" fmla="*/ 522512 h 627017"/>
              <a:gd name="connsiteX15" fmla="*/ 0 w 3274423"/>
              <a:gd name="connsiteY15" fmla="*/ 104505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4423" h="627017" fill="none" extrusionOk="0">
                <a:moveTo>
                  <a:pt x="0" y="104505"/>
                </a:moveTo>
                <a:cubicBezTo>
                  <a:pt x="4126" y="49021"/>
                  <a:pt x="42954" y="1542"/>
                  <a:pt x="104505" y="0"/>
                </a:cubicBezTo>
                <a:cubicBezTo>
                  <a:pt x="245499" y="14162"/>
                  <a:pt x="469608" y="-15417"/>
                  <a:pt x="748242" y="0"/>
                </a:cubicBezTo>
                <a:cubicBezTo>
                  <a:pt x="1026876" y="15417"/>
                  <a:pt x="1136986" y="-7805"/>
                  <a:pt x="1361324" y="0"/>
                </a:cubicBezTo>
                <a:cubicBezTo>
                  <a:pt x="1585662" y="7805"/>
                  <a:pt x="1753012" y="9775"/>
                  <a:pt x="1882445" y="0"/>
                </a:cubicBezTo>
                <a:cubicBezTo>
                  <a:pt x="2011878" y="-9775"/>
                  <a:pt x="2372026" y="18773"/>
                  <a:pt x="2495527" y="0"/>
                </a:cubicBezTo>
                <a:cubicBezTo>
                  <a:pt x="2619028" y="-18773"/>
                  <a:pt x="2931795" y="13631"/>
                  <a:pt x="3169918" y="0"/>
                </a:cubicBezTo>
                <a:cubicBezTo>
                  <a:pt x="3228739" y="1432"/>
                  <a:pt x="3277387" y="46162"/>
                  <a:pt x="3274423" y="104505"/>
                </a:cubicBezTo>
                <a:cubicBezTo>
                  <a:pt x="3258128" y="234227"/>
                  <a:pt x="3268822" y="354011"/>
                  <a:pt x="3274423" y="522512"/>
                </a:cubicBezTo>
                <a:cubicBezTo>
                  <a:pt x="3271955" y="588266"/>
                  <a:pt x="3226804" y="630766"/>
                  <a:pt x="3169918" y="627017"/>
                </a:cubicBezTo>
                <a:cubicBezTo>
                  <a:pt x="2964710" y="649714"/>
                  <a:pt x="2773810" y="622475"/>
                  <a:pt x="2556835" y="627017"/>
                </a:cubicBezTo>
                <a:cubicBezTo>
                  <a:pt x="2339860" y="631559"/>
                  <a:pt x="2203562" y="614592"/>
                  <a:pt x="1913099" y="627017"/>
                </a:cubicBezTo>
                <a:cubicBezTo>
                  <a:pt x="1622636" y="639442"/>
                  <a:pt x="1560680" y="625681"/>
                  <a:pt x="1300016" y="627017"/>
                </a:cubicBezTo>
                <a:cubicBezTo>
                  <a:pt x="1039352" y="628353"/>
                  <a:pt x="503208" y="658702"/>
                  <a:pt x="104505" y="627017"/>
                </a:cubicBezTo>
                <a:cubicBezTo>
                  <a:pt x="46464" y="631568"/>
                  <a:pt x="-4892" y="585494"/>
                  <a:pt x="0" y="522512"/>
                </a:cubicBezTo>
                <a:cubicBezTo>
                  <a:pt x="842" y="423728"/>
                  <a:pt x="19322" y="240638"/>
                  <a:pt x="0" y="104505"/>
                </a:cubicBezTo>
                <a:close/>
              </a:path>
              <a:path w="3274423" h="627017" stroke="0" extrusionOk="0">
                <a:moveTo>
                  <a:pt x="0" y="104505"/>
                </a:moveTo>
                <a:cubicBezTo>
                  <a:pt x="-3372" y="52554"/>
                  <a:pt x="49423" y="-1782"/>
                  <a:pt x="104505" y="0"/>
                </a:cubicBezTo>
                <a:cubicBezTo>
                  <a:pt x="411344" y="29230"/>
                  <a:pt x="552967" y="5344"/>
                  <a:pt x="748242" y="0"/>
                </a:cubicBezTo>
                <a:cubicBezTo>
                  <a:pt x="943517" y="-5344"/>
                  <a:pt x="1161714" y="-28902"/>
                  <a:pt x="1361324" y="0"/>
                </a:cubicBezTo>
                <a:cubicBezTo>
                  <a:pt x="1560934" y="28902"/>
                  <a:pt x="1829480" y="-12891"/>
                  <a:pt x="1974407" y="0"/>
                </a:cubicBezTo>
                <a:cubicBezTo>
                  <a:pt x="2119334" y="12891"/>
                  <a:pt x="2395780" y="-16220"/>
                  <a:pt x="2587490" y="0"/>
                </a:cubicBezTo>
                <a:cubicBezTo>
                  <a:pt x="2779200" y="16220"/>
                  <a:pt x="2946697" y="3892"/>
                  <a:pt x="3169918" y="0"/>
                </a:cubicBezTo>
                <a:cubicBezTo>
                  <a:pt x="3237805" y="-2311"/>
                  <a:pt x="3268745" y="34702"/>
                  <a:pt x="3274423" y="104505"/>
                </a:cubicBezTo>
                <a:cubicBezTo>
                  <a:pt x="3286816" y="288030"/>
                  <a:pt x="3262506" y="365823"/>
                  <a:pt x="3274423" y="522512"/>
                </a:cubicBezTo>
                <a:cubicBezTo>
                  <a:pt x="3262553" y="583668"/>
                  <a:pt x="3228262" y="621849"/>
                  <a:pt x="3169918" y="627017"/>
                </a:cubicBezTo>
                <a:cubicBezTo>
                  <a:pt x="2907655" y="620330"/>
                  <a:pt x="2835306" y="610416"/>
                  <a:pt x="2587490" y="627017"/>
                </a:cubicBezTo>
                <a:cubicBezTo>
                  <a:pt x="2339674" y="643618"/>
                  <a:pt x="2197551" y="635995"/>
                  <a:pt x="1943753" y="627017"/>
                </a:cubicBezTo>
                <a:cubicBezTo>
                  <a:pt x="1689955" y="618039"/>
                  <a:pt x="1522826" y="593968"/>
                  <a:pt x="1269362" y="627017"/>
                </a:cubicBezTo>
                <a:cubicBezTo>
                  <a:pt x="1015898" y="660066"/>
                  <a:pt x="881483" y="607518"/>
                  <a:pt x="717588" y="627017"/>
                </a:cubicBezTo>
                <a:cubicBezTo>
                  <a:pt x="553693" y="646516"/>
                  <a:pt x="355789" y="642872"/>
                  <a:pt x="104505" y="627017"/>
                </a:cubicBezTo>
                <a:cubicBezTo>
                  <a:pt x="52253" y="624731"/>
                  <a:pt x="-8799" y="578535"/>
                  <a:pt x="0" y="522512"/>
                </a:cubicBezTo>
                <a:cubicBezTo>
                  <a:pt x="-4645" y="422848"/>
                  <a:pt x="-13159" y="202175"/>
                  <a:pt x="0" y="10450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между свеклой и лимонами?</a:t>
            </a:r>
            <a:endParaRPr lang="uk-UA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0434093-8B99-40A2-8A9B-0F70C74C5D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" y="6113438"/>
            <a:ext cx="837055" cy="7243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F6B3E63-8F9C-4EB1-AC3C-806B971BBD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48" y="-326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99ADC3B-F48D-4C0B-84CD-538C5293F4F5}"/>
</file>

<file path=customXml/itemProps2.xml><?xml version="1.0" encoding="utf-8"?>
<ds:datastoreItem xmlns:ds="http://schemas.openxmlformats.org/officeDocument/2006/customXml" ds:itemID="{0475B410-4617-4564-BBB8-99F18410D10C}"/>
</file>

<file path=customXml/itemProps3.xml><?xml version="1.0" encoding="utf-8"?>
<ds:datastoreItem xmlns:ds="http://schemas.openxmlformats.org/officeDocument/2006/customXml" ds:itemID="{64F921BC-97E8-4563-A55F-C657AB85B8BD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7</cp:revision>
  <dcterms:created xsi:type="dcterms:W3CDTF">2025-11-11T18:58:56Z</dcterms:created>
  <dcterms:modified xsi:type="dcterms:W3CDTF">2025-11-11T19:31:01Z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