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0" d="100"/>
          <a:sy n="40" d="100"/>
        </p:scale>
        <p:origin x="1430" y="13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958D-12D9-4907-B7C7-AFE5E94BE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9D7B870-ECC7-45BF-B3C0-7035AD66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C3A22A-363E-4E4F-A8AF-B988E921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EF06B0-8E02-41C3-A72D-A4BC81A0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7B3B52-1203-4749-89DB-1B3FE56F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0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9D71C-D8A7-4FFF-84B6-0A56DDB9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B2BFEC-79C9-4FF3-86E1-36710A23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CD6E22-5AC7-433C-A05F-92D97079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570078-F00C-4630-A16B-E3B60C5A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8301A5-7179-4010-873A-86F701E7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2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5A43D0-507D-48B1-9EBA-1A38F6B8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22D82-A262-49FB-930A-29885DAB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484-5176-4545-A492-A065C5E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6346C4-F2DB-42CF-8E04-B614E9E7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31B044-29B6-4E76-9A24-124B3290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19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1307-7EF3-4DB2-BC76-200DA7DB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57EC74-774A-4910-A43E-E77936D33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5CA83-EC5A-4310-AA5B-6BF6D404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284CB8-1909-4974-A3FB-72D7143C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C6B41E-E4DD-4050-85D2-1F829803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8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842BE-F841-4CBA-BE23-E0836E90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46EEDA-D3A6-434E-B5A1-440EE86A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CCB627-910F-4120-AA5E-E3F474F4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41AE97-7086-4696-9736-D729D7E3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1EE6FF-37A8-4704-A93B-A2EF7A17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3E2B-2887-4CB3-A5B8-D64457A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8FF33A-A4C6-40A9-B36B-E87EC86B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9956C7-AE73-4068-9C86-9E894E6B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58B420-4F04-4CED-841B-47378732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42A4356-81E3-48A7-AB1A-30BF691C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EC0A65-9123-4297-B002-18D89375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84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0F40-FE19-46AB-A9C0-81E98FB6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396AFC-B7BE-47C0-97AE-F8750D36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3301673-852F-4292-8FCA-EC864D24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CA9014E-61E7-4DFE-94D5-AB708818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80DFB1B-5328-4744-A0B2-26960EB00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9A290F-4CF6-4C33-A894-7FFF1319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4B094B-4D10-44D8-940B-E9376145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F80C79-DFF3-46DD-95FB-4D56E936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5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FB683-BC7A-4AF5-AB3D-7B3D5021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ADE8E4-DDC0-440A-B923-AC74DCF4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BD1A74-BE2A-480C-92E4-E1F3B287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A2D43-6F19-4729-8987-92C8AB86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36EF9E-BB35-41C8-8FF9-81D89AFF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0401502-9BC0-426E-AF79-5244233F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8C0CED-3536-4192-BF58-35A8D1D4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92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5ECAB-0BFB-4B08-A7FB-C645403B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F7C732-3AA7-4426-8B67-5B3616B8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312CCA-C905-49DA-B429-CA6EAFFED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777E04-A9AA-4367-8912-CAEEE5DF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7C0599-6AE2-4280-8407-467EB43F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73F0A-8407-4B0E-AFE4-214BA21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99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9E6A5-5860-4CAF-B2E6-D60779F2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A614FEA-8419-46B4-A228-D5200334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9C7E10-A2ED-42F4-B21B-6CD5FAA59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9DAC46-549E-4299-9431-CA3F2D81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2C9E43-ECDF-42E8-865E-AAAA3F8F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79F655-0CFB-446D-BF39-ADF4168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8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C02F286-647C-4780-A4E0-4287D6A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853991-414E-4A3F-A7BF-DC54B490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02354F-C1EC-48C6-9AE9-B7DF8AE2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2EF6-23B9-4A6B-AC27-6042B7D88266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F69B0-C683-4446-89D1-7E6BABC67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826286-7C87-4C75-8A12-7AA129F61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4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4035A1-98AB-4D0B-9D7A-E481B4D9D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110E2-6DBE-4E82-8592-242024366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4175" y="4164957"/>
            <a:ext cx="2878017" cy="32377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F2DE49-DAB4-4F59-8100-8965EB118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378" y="98503"/>
            <a:ext cx="1046918" cy="10469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F4D7B9-5D43-41CB-B9A1-90C66F792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5546685" y="2714800"/>
            <a:ext cx="1236406" cy="11227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C2AC9E-0CA8-4E41-A354-F6E036BCCD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4288374" y="2771247"/>
            <a:ext cx="1028579" cy="115954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4CE576-A1D9-4AA2-8B88-64A1B1AF73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18046" r="10026" b="15646"/>
          <a:stretch/>
        </p:blipFill>
        <p:spPr>
          <a:xfrm>
            <a:off x="10625853" y="3276154"/>
            <a:ext cx="1558963" cy="12711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058884-8B91-49F4-B27A-4F93C6C550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11294"/>
          <a:stretch/>
        </p:blipFill>
        <p:spPr>
          <a:xfrm flipH="1">
            <a:off x="2993654" y="2910242"/>
            <a:ext cx="921582" cy="116143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AC5DC0-EBFF-4896-AFEF-902B6F2FED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/>
          <a:stretch/>
        </p:blipFill>
        <p:spPr>
          <a:xfrm flipH="1">
            <a:off x="6473821" y="1726129"/>
            <a:ext cx="2678675" cy="4222759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5F23826-D367-4E0A-BAED-44D4B773326E}"/>
              </a:ext>
            </a:extLst>
          </p:cNvPr>
          <p:cNvGrpSpPr/>
          <p:nvPr/>
        </p:nvGrpSpPr>
        <p:grpSpPr>
          <a:xfrm>
            <a:off x="4439469" y="801075"/>
            <a:ext cx="2140255" cy="1889961"/>
            <a:chOff x="845118" y="-561244"/>
            <a:chExt cx="2341146" cy="206190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4735502-9E3C-495D-9223-FE668F73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18" y="358497"/>
              <a:ext cx="1142165" cy="114216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ECCC7AF-137B-44DE-B9F6-689C34E7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166" y="568287"/>
              <a:ext cx="830565" cy="83056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7CFF5C-55A9-4AE3-A156-C2B5ACFB6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4830" y="-561244"/>
              <a:ext cx="971434" cy="971435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F5CB5F-8C6E-4A51-B8BB-9F0372CF94B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561"/>
          <a:stretch/>
        </p:blipFill>
        <p:spPr>
          <a:xfrm>
            <a:off x="-114772" y="3838513"/>
            <a:ext cx="1935662" cy="2494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B3AAD-48FA-4778-9EA1-844625E5F4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15210" b="10095"/>
          <a:stretch/>
        </p:blipFill>
        <p:spPr>
          <a:xfrm>
            <a:off x="2225680" y="4361111"/>
            <a:ext cx="3492500" cy="35201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C55331-9A63-4F3C-8D10-01365D367B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1331">
            <a:off x="2487800" y="4629660"/>
            <a:ext cx="1117266" cy="1117266"/>
          </a:xfrm>
          <a:prstGeom prst="rect">
            <a:avLst/>
          </a:prstGeom>
        </p:spPr>
      </p:pic>
      <p:grpSp>
        <p:nvGrpSpPr>
          <p:cNvPr id="38" name="Группа 26">
            <a:extLst>
              <a:ext uri="{FF2B5EF4-FFF2-40B4-BE49-F238E27FC236}">
                <a16:creationId xmlns:a16="http://schemas.microsoft.com/office/drawing/2014/main" id="{BE0B7132-41D4-4EC4-827C-9F4354381054}"/>
              </a:ext>
            </a:extLst>
          </p:cNvPr>
          <p:cNvGrpSpPr/>
          <p:nvPr/>
        </p:nvGrpSpPr>
        <p:grpSpPr>
          <a:xfrm>
            <a:off x="2201483" y="480762"/>
            <a:ext cx="852074" cy="830565"/>
            <a:chOff x="1064870" y="416689"/>
            <a:chExt cx="2060294" cy="1990846"/>
          </a:xfrm>
        </p:grpSpPr>
        <p:sp>
          <p:nvSpPr>
            <p:cNvPr id="39" name="Прямоугольник: скругленные углы 1">
              <a:extLst>
                <a:ext uri="{FF2B5EF4-FFF2-40B4-BE49-F238E27FC236}">
                  <a16:creationId xmlns:a16="http://schemas.microsoft.com/office/drawing/2014/main" id="{6D0D61BD-9D3F-406B-80DF-6C6AEA721F50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2" descr="Вопросительный знак —, 45% OFF">
              <a:extLst>
                <a:ext uri="{FF2B5EF4-FFF2-40B4-BE49-F238E27FC236}">
                  <a16:creationId xmlns:a16="http://schemas.microsoft.com/office/drawing/2014/main" id="{E94F889D-C51D-4C70-8C9A-6CB80459B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180" y="847111"/>
              <a:ext cx="1480534" cy="14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26">
            <a:extLst>
              <a:ext uri="{FF2B5EF4-FFF2-40B4-BE49-F238E27FC236}">
                <a16:creationId xmlns:a16="http://schemas.microsoft.com/office/drawing/2014/main" id="{B6080121-D7AA-4328-982A-317AEAC82539}"/>
              </a:ext>
            </a:extLst>
          </p:cNvPr>
          <p:cNvGrpSpPr/>
          <p:nvPr/>
        </p:nvGrpSpPr>
        <p:grpSpPr>
          <a:xfrm>
            <a:off x="3157568" y="480762"/>
            <a:ext cx="852074" cy="830565"/>
            <a:chOff x="1064870" y="416689"/>
            <a:chExt cx="2060294" cy="1990846"/>
          </a:xfrm>
        </p:grpSpPr>
        <p:sp>
          <p:nvSpPr>
            <p:cNvPr id="22" name="Прямоугольник: скругленные углы 1">
              <a:extLst>
                <a:ext uri="{FF2B5EF4-FFF2-40B4-BE49-F238E27FC236}">
                  <a16:creationId xmlns:a16="http://schemas.microsoft.com/office/drawing/2014/main" id="{ADB5A827-020B-482B-A88D-CD8C3B8DECFE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9D6664CC-91F1-4A01-8F8E-B3586FB7A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20934" y="564889"/>
              <a:ext cx="1562721" cy="15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822FA7-3C9C-463D-A778-47E9F0542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" y="6145665"/>
            <a:ext cx="826254" cy="71499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6B4330-431A-4EB6-8083-89F135C4AA7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556" y="4487371"/>
            <a:ext cx="1196502" cy="119650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56A2FA7-C4BC-47A8-BF07-E15CCBE204C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65" y="4835979"/>
            <a:ext cx="2023353" cy="20233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C68859-2208-4E94-9119-EDCD122E1E6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97" y="-381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64EDEC8-34B5-4AAA-9D0A-518B15E16271}"/>
</file>

<file path=customXml/itemProps2.xml><?xml version="1.0" encoding="utf-8"?>
<ds:datastoreItem xmlns:ds="http://schemas.openxmlformats.org/officeDocument/2006/customXml" ds:itemID="{CB100A11-0AF3-4969-9F3D-4B0C1AB28A92}"/>
</file>

<file path=customXml/itemProps3.xml><?xml version="1.0" encoding="utf-8"?>
<ds:datastoreItem xmlns:ds="http://schemas.openxmlformats.org/officeDocument/2006/customXml" ds:itemID="{809255C0-31A5-4C97-B408-8B2A9B4121A7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18</cp:revision>
  <dcterms:created xsi:type="dcterms:W3CDTF">2025-11-06T13:55:04Z</dcterms:created>
  <dcterms:modified xsi:type="dcterms:W3CDTF">2025-11-11T18:56:41Z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