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57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16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64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64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11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8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28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10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29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7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3BE3-259D-4D88-B8A4-7EE931B192E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34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-22268"/>
            <a:ext cx="12276556" cy="688026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62342" y="461639"/>
            <a:ext cx="8069802" cy="605457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4061" r="14061" b="14061"/>
          <a:stretch/>
        </p:blipFill>
        <p:spPr>
          <a:xfrm flipH="1">
            <a:off x="820349" y="2071209"/>
            <a:ext cx="4667249" cy="4667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6345">
            <a:off x="2701269" y="4139081"/>
            <a:ext cx="1318599" cy="1318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14" y="4244989"/>
            <a:ext cx="1331650" cy="1331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17" y="3952809"/>
            <a:ext cx="1654902" cy="1654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62" y="4063422"/>
            <a:ext cx="1570957" cy="15709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6" y="3986465"/>
            <a:ext cx="1788850" cy="1788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82" y="4126628"/>
            <a:ext cx="1568371" cy="15683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04" y="4010125"/>
            <a:ext cx="1540270" cy="1540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14" y="4185636"/>
            <a:ext cx="1269506" cy="12695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3" y="4102180"/>
            <a:ext cx="1518082" cy="1518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10" y="4133065"/>
            <a:ext cx="1492218" cy="14922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44" y="2877564"/>
            <a:ext cx="3054541" cy="30545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138" y="25491"/>
            <a:ext cx="1135547" cy="12498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93" y="862524"/>
            <a:ext cx="5110681" cy="51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47 L -1.04167E-6 0.00023 C -0.00417 -0.02593 -0.00182 -0.00625 -0.00338 -0.0426 C -0.00338 -0.04723 -0.00417 -0.05394 -0.00482 -0.05903 C -0.00508 -0.06042 -0.00534 -0.06204 -0.0056 -0.06389 C -0.00573 -0.0669 -0.00599 -0.06991 -0.00625 -0.07338 C -0.00638 -0.07616 -0.00664 -0.07871 -0.00703 -0.08148 C -0.00703 -0.08426 -0.00807 -0.10857 -0.00833 -0.11343 C -0.00872 -0.11783 -0.00924 -0.12199 -0.00989 -0.12662 L -0.01133 -0.13611 C -0.01159 -0.13959 -0.01185 -0.14352 -0.01211 -0.14723 C -0.01237 -0.15116 -0.0125 -0.15602 -0.01289 -0.15996 C -0.01328 -0.16644 -0.0138 -0.16852 -0.01484 -0.17408 C -0.0168 -0.19445 -0.01458 -0.16898 -0.01654 -0.19213 C -0.0168 -0.19491 -0.01693 -0.19746 -0.01719 -0.20023 C -0.01732 -0.20602 -0.01797 -0.2294 -0.0194 -0.23565 C -0.02148 -0.24422 -0.02057 -0.23982 -0.02174 -0.24885 C -0.02187 -0.25463 -0.022 -0.26135 -0.02239 -0.2676 C -0.02279 -0.27454 -0.02318 -0.27593 -0.0237 -0.28195 C -0.02422 -0.28542 -0.02435 -0.28843 -0.02448 -0.29213 C -0.02487 -0.29653 -0.025 -0.30162 -0.02539 -0.30648 C -0.02539 -0.3088 -0.02578 -0.31065 -0.02604 -0.31273 C -0.02643 -0.31736 -0.02682 -0.3257 -0.02747 -0.33079 C -0.02786 -0.3338 -0.02864 -0.33704 -0.02904 -0.33959 C -0.02904 -0.34283 -0.02904 -0.34653 -0.02969 -0.34954 C -0.03021 -0.3551 -0.03203 -0.35996 -0.03268 -0.36598 C -0.03398 -0.37755 -0.03255 -0.3669 -0.03476 -0.37871 C -0.03502 -0.38033 -0.03502 -0.38218 -0.03555 -0.38334 C -0.03594 -0.38565 -0.03659 -0.38773 -0.03711 -0.39005 C -0.03802 -0.39398 -0.03854 -0.40047 -0.03997 -0.40463 C -0.04127 -0.4088 -0.04505 -0.41713 -0.0457 -0.42223 C -0.04609 -0.42338 -0.04609 -0.42547 -0.04648 -0.42685 C -0.04792 -0.43033 -0.05091 -0.43658 -0.05091 -0.43635 C -0.05117 -0.4382 -0.05117 -0.43982 -0.05169 -0.44144 C -0.05286 -0.44514 -0.05456 -0.44769 -0.05599 -0.45093 C -0.05677 -0.45278 -0.05768 -0.45417 -0.05807 -0.45602 C -0.05898 -0.45834 -0.05963 -0.46019 -0.06042 -0.46227 C -0.06107 -0.46389 -0.06133 -0.46574 -0.06185 -0.46736 C -0.0625 -0.46875 -0.06341 -0.47037 -0.06406 -0.47223 C -0.06432 -0.47385 -0.06432 -0.4757 -0.06497 -0.47685 L -0.0707 -0.49028 C -0.07122 -0.49121 -0.07213 -0.49398 -0.07292 -0.49468 L -0.07721 -0.49815 C -0.07812 -0.49838 -0.07891 -0.49838 -0.07943 -0.49954 C -0.08021 -0.50047 -0.08073 -0.50209 -0.08177 -0.50278 C -0.08529 -0.50533 -0.08489 -0.50533 -0.08646 -0.50533 L -0.08646 -0.5051 " pathEditMode="relative" rAng="0" ptsTypes="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69 L -2.70833E-6 0.00023 C 0.00144 -0.0044 0.003 -0.00856 0.00469 -0.01227 C 0.00495 -0.01342 0.00599 -0.01412 0.00638 -0.01504 C 0.00703 -0.01643 0.00755 -0.01805 0.00808 -0.01944 C 0.00899 -0.02176 0.01068 -0.02268 0.01172 -0.02546 C 0.01315 -0.02916 0.01407 -0.03426 0.01615 -0.03819 C 0.0168 -0.03912 0.01706 -0.03981 0.01758 -0.04097 C 0.01823 -0.04259 0.01823 -0.04491 0.01875 -0.04676 C 0.01914 -0.04768 0.02005 -0.04861 0.02019 -0.04953 C 0.02162 -0.05231 0.02292 -0.05509 0.02396 -0.0581 C 0.02748 -0.06666 0.02292 -0.05694 0.02774 -0.06944 C 0.028 -0.07106 0.02917 -0.07199 0.02943 -0.07384 C 0.03047 -0.07592 0.03099 -0.07847 0.03216 -0.08125 C 0.03516 -0.09305 0.03164 -0.0831 0.03477 -0.09352 C 0.03633 -0.09838 0.03776 -0.10301 0.03907 -0.1081 C 0.03972 -0.11088 0.04063 -0.11366 0.04128 -0.11666 C 0.04167 -0.11921 0.04284 -0.12106 0.04336 -0.12338 C 0.04545 -0.13333 0.0444 -0.13102 0.04545 -0.14097 C 0.04584 -0.14375 0.04636 -0.14653 0.04701 -0.14953 C 0.05157 -0.17268 0.04636 -0.14467 0.05144 -0.16528 C 0.05248 -0.16991 0.05313 -0.17477 0.05404 -0.17963 L 0.05547 -0.18634 C 0.05625 -0.18889 0.05677 -0.1912 0.05703 -0.19328 C 0.05899 -0.20787 0.05677 -0.19004 0.05847 -0.20671 C 0.0586 -0.20856 0.05899 -0.21065 0.05925 -0.21203 C 0.05964 -0.2162 0.06016 -0.22384 0.06055 -0.22824 C 0.06081 -0.23102 0.06159 -0.23356 0.06211 -0.23634 C 0.06276 -0.24305 0.06315 -0.24953 0.06354 -0.25648 C 0.06354 -0.26065 0.06433 -0.27616 0.06472 -0.28194 C 0.06524 -0.28472 0.06602 -0.28703 0.06628 -0.28935 C 0.07266 -0.36157 0.06849 -0.31018 0.06628 -0.49375 C 0.06628 -0.4956 0.06537 -0.49653 0.06472 -0.49815 C 0.06459 -0.49977 0.0638 -0.50185 0.06354 -0.50393 C 0.06276 -0.51041 0.06302 -0.50764 0.06302 -0.51134 L 0.06302 -0.51111 " pathEditMode="relative" rAng="0" ptsTypes="AAAAAAAAAAAAAAAAAAAAAAAAAAAAAAA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69 L -1.04167E-6 0.00023 C 0.00417 -0.00278 0.00873 -0.00347 0.01315 -0.00625 C 0.01719 -0.00903 0.01914 -0.00972 0.02331 -0.01296 C 0.02487 -0.01435 0.02643 -0.01551 0.02774 -0.01713 C 0.02891 -0.01829 0.03008 -0.01875 0.03112 -0.01968 C 0.03294 -0.02106 0.03425 -0.02222 0.03568 -0.02384 C 0.03672 -0.02477 0.03776 -0.02685 0.03893 -0.02801 C 0.04063 -0.02893 0.04245 -0.0294 0.04375 -0.03055 C 0.05117 -0.03704 0.04323 -0.03287 0.05052 -0.03588 C 0.06003 -0.04352 0.04909 -0.03449 0.05612 -0.0412 C 0.05964 -0.04444 0.06393 -0.0463 0.06628 -0.05069 C 0.06797 -0.05324 0.06979 -0.05671 0.07201 -0.05903 C 0.07305 -0.05972 0.07435 -0.06042 0.07526 -0.06134 C 0.08255 -0.07384 0.0737 -0.05856 0.08021 -0.06829 C 0.08086 -0.06944 0.08151 -0.07083 0.08242 -0.07245 C 0.08333 -0.07384 0.08451 -0.07569 0.08555 -0.07755 C 0.08646 -0.0794 0.08672 -0.08148 0.08776 -0.0831 C 0.08893 -0.08542 0.09011 -0.0868 0.09115 -0.08889 C 0.09375 -0.09305 0.09596 -0.09768 0.09831 -0.10231 C 0.09935 -0.1044 0.10065 -0.10648 0.10156 -0.10903 C 0.10221 -0.11111 0.10274 -0.11343 0.10378 -0.11574 C 0.11328 -0.13588 0.10052 -0.10417 0.11029 -0.12778 C 0.11133 -0.12986 0.11198 -0.13218 0.11289 -0.13449 C 0.11341 -0.13634 0.11445 -0.13796 0.11511 -0.14005 C 0.11589 -0.14305 0.11641 -0.1463 0.11732 -0.14954 C 0.11797 -0.15208 0.11901 -0.15463 0.11966 -0.15741 C 0.12005 -0.15926 0.12031 -0.16134 0.1207 -0.16296 C 0.12188 -0.16643 0.12422 -0.17014 0.12526 -0.17384 C 0.128 -0.1831 0.12461 -0.17176 0.12878 -0.18449 C 0.12917 -0.18611 0.1293 -0.1875 0.13008 -0.18866 C 0.13034 -0.19005 0.13138 -0.19143 0.13216 -0.19282 C 0.13242 -0.19491 0.13242 -0.19722 0.1332 -0.19954 C 0.13425 -0.20231 0.13776 -0.20764 0.13776 -0.20741 C 0.13828 -0.21018 0.13919 -0.21713 0.14024 -0.21968 C 0.14076 -0.22199 0.14141 -0.22407 0.14219 -0.22639 C 0.14375 -0.23009 0.14596 -0.23333 0.14662 -0.23727 C 0.14701 -0.23889 0.14714 -0.24074 0.14805 -0.24259 C 0.1487 -0.24421 0.14974 -0.24491 0.15026 -0.24653 C 0.15091 -0.24861 0.15195 -0.25046 0.15234 -0.25231 C 0.15339 -0.25486 0.15391 -0.25764 0.15482 -0.26042 C 0.15495 -0.2618 0.15547 -0.26319 0.1556 -0.26435 C 0.15846 -0.27014 0.15833 -0.26944 0.16055 -0.27639 C 0.16094 -0.27801 0.16107 -0.27917 0.16159 -0.28055 C 0.1668 -0.29745 0.1599 -0.27384 0.16732 -0.2993 L 0.16849 -0.30324 C 0.16888 -0.30486 0.16888 -0.30648 0.1694 -0.30764 C 0.17018 -0.30926 0.17109 -0.31018 0.17162 -0.31157 C 0.17227 -0.3125 0.17227 -0.31458 0.17292 -0.31574 C 0.17357 -0.31713 0.17513 -0.31829 0.17617 -0.31944 C 0.17669 -0.3213 0.17669 -0.32361 0.17734 -0.32523 C 0.178 -0.32616 0.17917 -0.32662 0.17969 -0.32755 C 0.18503 -0.3412 0.17865 -0.33055 0.18412 -0.34282 C 0.18542 -0.3456 0.1888 -0.35093 0.1888 -0.35069 C 0.18932 -0.35417 0.19024 -0.35718 0.19089 -0.36018 C 0.19141 -0.36204 0.1918 -0.36389 0.19206 -0.36574 C 0.19245 -0.36736 0.19297 -0.36852 0.19323 -0.36991 C 0.19362 -0.37176 0.19362 -0.3743 0.19427 -0.37639 C 0.19492 -0.37801 0.19583 -0.37917 0.19662 -0.38032 C 0.19857 -0.38495 0.20156 -0.39606 0.20208 -0.39954 L 0.20469 -0.40741 C 0.20521 -0.4118 0.20612 -0.4162 0.20703 -0.42106 C 0.20833 -0.43588 0.20781 -0.42847 0.20925 -0.44421 C 0.20938 -0.45602 0.20938 -0.46759 0.21042 -0.47893 C 0.21042 -0.48055 0.2112 -0.48171 0.2112 -0.48333 C 0.21211 -0.4868 0.21211 -0.49028 0.2125 -0.49398 C 0.21328 -0.4993 0.21419 -0.50093 0.21641 -0.50417 L 0.21641 -0.50393 " pathEditMode="relative" rAng="0" ptsTypes="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69 L 3.54167E-6 0.00024 C 0.01015 -0.00115 0.0207 -0.00138 0.03112 -0.00208 C 0.03242 -0.00208 0.03359 -0.00324 0.03502 -0.0037 C 0.03645 -0.00416 0.03789 -0.00439 0.03945 -0.00509 C 0.04622 -0.00763 0.03711 -0.00532 0.0457 -0.00763 C 0.04739 -0.00833 0.04922 -0.00856 0.05104 -0.00925 C 0.05195 -0.00949 0.05273 -0.01018 0.05377 -0.01064 C 0.0569 -0.0118 0.05976 -0.01226 0.06289 -0.01319 C 0.06419 -0.01388 0.06575 -0.01388 0.06731 -0.01458 C 0.06836 -0.01504 0.06901 -0.01597 0.07018 -0.0162 C 0.08086 -0.01967 0.06979 -0.01458 0.08073 -0.02037 C 0.0819 -0.02152 0.0832 -0.02338 0.08437 -0.0243 C 0.08554 -0.02523 0.08672 -0.02523 0.08815 -0.02569 C 0.097 -0.02963 0.0832 -0.02407 0.09427 -0.02847 C 0.10065 -0.03495 0.09205 -0.02708 0.10247 -0.03425 C 0.11172 -0.04074 0.10169 -0.03703 0.11328 -0.03958 C 0.11445 -0.04074 0.11562 -0.04143 0.11692 -0.04213 C 0.11875 -0.04351 0.12044 -0.04398 0.12226 -0.04513 C 0.12395 -0.04606 0.12539 -0.04699 0.12682 -0.04791 C 0.12773 -0.04838 0.12877 -0.04861 0.12955 -0.0493 C 0.13112 -0.05046 0.13268 -0.05231 0.13398 -0.0537 C 0.13541 -0.05486 0.13619 -0.05671 0.13763 -0.0581 C 0.13893 -0.05902 0.14075 -0.05949 0.14192 -0.06064 C 0.14622 -0.06713 0.14101 -0.05949 0.14765 -0.06481 C 0.1483 -0.06527 0.14882 -0.06666 0.14935 -0.06759 C 0.15221 -0.07037 0.15547 -0.07268 0.15833 -0.07592 C 0.15937 -0.07662 0.16041 -0.07731 0.16106 -0.0787 C 0.16666 -0.08588 0.1608 -0.08055 0.16744 -0.08588 L 0.17461 -0.09675 C 0.17565 -0.09838 0.17604 -0.10023 0.17721 -0.10092 L 0.18007 -0.10277 C 0.18554 -0.11064 0.18294 -0.10763 0.18724 -0.11226 C 0.1888 -0.11967 0.18724 -0.11412 0.19166 -0.12199 C 0.1931 -0.12407 0.19414 -0.12662 0.19531 -0.1287 C 0.19674 -0.13125 0.19869 -0.1331 0.19987 -0.13564 C 0.20117 -0.13865 0.20195 -0.14166 0.20351 -0.14421 C 0.21471 -0.16157 0.20221 -0.14305 0.21159 -0.15532 C 0.222 -0.16875 0.20781 -0.15069 0.21627 -0.16365 C 0.21705 -0.16527 0.21849 -0.16643 0.21966 -0.16805 C 0.22109 -0.16967 0.222 -0.17222 0.22343 -0.17361 C 0.22409 -0.17453 0.22539 -0.17523 0.22604 -0.17638 C 0.22773 -0.1787 0.22903 -0.18101 0.2306 -0.18333 L 0.23502 -0.19027 C 0.23606 -0.19143 0.23685 -0.19328 0.23776 -0.19444 L 0.24049 -0.19722 C 0.24401 -0.20555 0.24023 -0.19745 0.24596 -0.20578 C 0.24843 -0.20902 0.25065 -0.21296 0.25325 -0.21666 C 0.25377 -0.21759 0.25416 -0.21898 0.25468 -0.21967 L 0.25768 -0.22222 C 0.26302 -0.23287 0.25742 -0.22314 0.2638 -0.23217 C 0.27461 -0.24675 0.26471 -0.23495 0.27304 -0.24421 C 0.27448 -0.24814 0.27578 -0.25069 0.27734 -0.25416 C 0.27812 -0.25532 0.27877 -0.25601 0.27916 -0.2574 C 0.28007 -0.25879 0.28034 -0.26018 0.28112 -0.26157 C 0.28203 -0.26342 0.28385 -0.26481 0.28463 -0.26713 C 0.29401 -0.28611 0.28541 -0.27222 0.29179 -0.28217 C 0.29257 -0.28449 0.29284 -0.28703 0.29375 -0.28912 C 0.29531 -0.29236 0.29791 -0.29444 0.29895 -0.29745 C 0.29961 -0.29884 0.30013 -0.30023 0.30104 -0.30185 C 0.30156 -0.30254 0.30208 -0.30347 0.30286 -0.30439 C 0.30377 -0.30625 0.30455 -0.30833 0.30547 -0.31018 C 0.30963 -0.31944 0.3052 -0.30925 0.30807 -0.31851 C 0.31145 -0.32847 0.30846 -0.31759 0.31185 -0.32546 C 0.31888 -0.34213 0.30755 -0.31851 0.31536 -0.33773 C 0.31601 -0.33958 0.31705 -0.34074 0.3181 -0.34236 C 0.31849 -0.34398 0.31849 -0.34606 0.31914 -0.34768 C 0.31927 -0.34884 0.32031 -0.3493 0.32083 -0.35046 C 0.32148 -0.35185 0.322 -0.35347 0.32252 -0.35463 C 0.32291 -0.35694 0.32291 -0.35972 0.32356 -0.3618 C 0.32942 -0.38981 0.32552 -0.36597 0.32799 -0.38101 C 0.32812 -0.38518 0.32838 -0.38935 0.3289 -0.39375 C 0.32916 -0.39513 0.32942 -0.39629 0.32981 -0.39768 C 0.3302 -0.40046 0.33034 -0.40324 0.33073 -0.40625 C 0.33229 -0.41921 0.33086 -0.40532 0.33229 -0.41597 C 0.33385 -0.42569 0.33229 -0.42013 0.33528 -0.42731 C 0.33554 -0.43101 0.33567 -0.43495 0.33619 -0.43842 C 0.33645 -0.44166 0.33802 -0.44537 0.3388 -0.44791 C 0.33906 -0.45046 0.33932 -0.45277 0.33958 -0.45509 C 0.34023 -0.45787 0.3414 -0.46342 0.3414 -0.46319 C 0.34349 -0.48657 0.34231 -0.47083 0.34231 -0.51018 L 0.34231 -0.50995 " pathEditMode="relative" rAng="0" ptsTypes="AAAAAAAAAAAAAAAAAAA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0.00024 C 0.00039 -0.00046 0.00105 -0.00069 0.0017 -0.00069 C 0.00183 -0.00069 0.00222 -0.00046 0.00235 -4.07407E-6 C 0.00404 0.00186 0.00261 -4.07407E-6 0.0043 0.00186 C 0.00443 0.00186 0.00456 0.00232 0.00495 0.00278 C 0.00547 0.00278 0.00612 0.00301 0.00677 0.00348 C 0.0069 0.00371 0.0073 0.00394 0.00756 0.00417 C 0.00795 0.0044 0.00808 0.0051 0.00821 0.0051 C 0.01042 0.00556 0.01276 0.00556 0.01485 0.00625 L 0.03177 0.0051 C 0.0319 0.0051 0.03217 0.0044 0.0323 0.00417 C 0.03269 0.00394 0.03295 0.00348 0.03334 0.00348 C 0.03972 -0.00208 0.03217 0.00487 0.03646 -4.07407E-6 C 0.0375 -0.00069 0.03855 -0.00138 0.0392 -0.00162 L 0.0418 -0.00324 C 0.04245 -0.00393 0.04467 -0.00555 0.04558 -0.00671 C 0.04571 -0.00694 0.04597 -0.0074 0.0461 -0.0074 C 0.04675 -0.00787 0.0474 -0.00787 0.04779 -0.00856 C 0.04831 -0.00879 0.04883 -0.00972 0.04922 -0.01018 C 0.04974 -0.01041 0.05013 -0.01134 0.05052 -0.01157 L 0.0517 -0.0125 C 0.05248 -0.01597 0.05157 -0.0125 0.05313 -0.01481 C 0.05339 -0.01551 0.05365 -0.0162 0.05378 -0.01689 C 0.05417 -0.01759 0.05469 -0.01759 0.05521 -0.01828 C 0.05547 -0.01898 0.05586 -0.01967 0.05612 -0.0199 C 0.05651 -0.02037 0.05664 -0.02037 0.0569 -0.0206 C 0.05964 -0.0243 0.05599 -0.0206 0.06003 -0.02407 C 0.06016 -0.025 0.06029 -0.02546 0.06068 -0.02569 C 0.06081 -0.02638 0.06107 -0.02638 0.0612 -0.02685 C 0.06172 -0.02777 0.06237 -0.0287 0.06289 -0.03009 C 0.0642 -0.03287 0.06355 -0.03217 0.06459 -0.03356 C 0.06537 -0.03634 0.06524 -0.03634 0.06641 -0.03842 C 0.06667 -0.03912 0.06706 -0.03935 0.06732 -0.04004 C 0.06771 -0.04074 0.06797 -0.04189 0.06823 -0.04282 C 0.06888 -0.04421 0.06954 -0.0456 0.07019 -0.04745 C 0.07071 -0.04838 0.07084 -0.0493 0.0711 -0.05 C 0.07149 -0.05092 0.07201 -0.05115 0.07227 -0.05185 C 0.0724 -0.05231 0.07266 -0.05277 0.07292 -0.05347 C 0.07422 -0.05648 0.07318 -0.05347 0.075 -0.05833 C 0.07526 -0.05949 0.07552 -0.06018 0.07579 -0.06111 C 0.07592 -0.06134 0.07631 -0.06134 0.07644 -0.0618 C 0.07709 -0.06319 0.07761 -0.06481 0.078 -0.06574 C 0.07852 -0.06666 0.07878 -0.06689 0.07904 -0.06759 C 0.0793 -0.06851 0.07956 -0.06921 0.07982 -0.0699 C 0.08008 -0.07083 0.08047 -0.07106 0.08073 -0.07199 C 0.08112 -0.07268 0.08125 -0.07361 0.08151 -0.0743 C 0.0819 -0.075 0.0823 -0.07546 0.08269 -0.07615 C 0.08295 -0.07662 0.08347 -0.07754 0.08373 -0.07847 C 0.08425 -0.07939 0.08438 -0.08009 0.08477 -0.08101 C 0.08542 -0.08287 0.0862 -0.08402 0.08685 -0.08611 C 0.08711 -0.0868 0.0875 -0.08773 0.08776 -0.08842 C 0.08789 -0.08912 0.08842 -0.08958 0.08868 -0.09027 C 0.09141 -0.09652 0.08959 -0.09421 0.09128 -0.09606 C 0.0918 -0.09768 0.09193 -0.09907 0.09258 -0.10023 C 0.09271 -0.10069 0.0931 -0.10069 0.09323 -0.10115 C 0.09349 -0.10185 0.09388 -0.10277 0.09401 -0.10347 C 0.09414 -0.10393 0.09427 -0.10486 0.09454 -0.10509 C 0.09493 -0.10694 0.09558 -0.10879 0.09623 -0.11041 C 0.09636 -0.11088 0.09649 -0.11134 0.09675 -0.11203 C 0.09701 -0.11273 0.09714 -0.11388 0.0974 -0.11435 C 0.09753 -0.11527 0.09779 -0.11551 0.09805 -0.1162 C 0.09844 -0.11713 0.09857 -0.11851 0.09896 -0.11944 C 0.09922 -0.1206 0.09961 -0.12152 0.1 -0.12291 C 0.10105 -0.12685 0.10026 -0.12361 0.10105 -0.12777 C 0.10118 -0.1287 0.10157 -0.12939 0.1017 -0.13032 C 0.10183 -0.13101 0.10196 -0.13217 0.10209 -0.13287 C 0.10248 -0.13379 0.10261 -0.13426 0.103 -0.13541 C 0.10391 -0.13935 0.10378 -0.13935 0.10443 -0.14259 C 0.10456 -0.14398 0.10482 -0.14513 0.10495 -0.14606 C 0.10521 -0.14699 0.10534 -0.14814 0.10547 -0.14861 C 0.10651 -0.15277 0.10625 -0.15092 0.1069 -0.15555 C 0.10704 -0.15648 0.1073 -0.15763 0.10743 -0.15879 C 0.10756 -0.15972 0.10795 -0.16018 0.10808 -0.16134 C 0.10821 -0.1625 0.10951 -0.16851 0.10951 -0.16944 C 0.10964 -0.1706 0.10977 -0.17199 0.11003 -0.17291 C 0.11081 -0.17893 0.11081 -0.17847 0.11159 -0.18263 C 0.11172 -0.18472 0.11172 -0.18611 0.11172 -0.18773 C 0.11198 -0.19051 0.11263 -0.19467 0.11263 -0.19444 C 0.11302 -0.19814 0.11289 -0.19838 0.11315 -0.20138 C 0.11329 -0.20254 0.11329 -0.20393 0.11342 -0.20532 C 0.11368 -0.20671 0.11368 -0.20833 0.11381 -0.20949 C 0.11381 -0.21064 0.11394 -0.21111 0.11394 -0.21226 L 0.11446 -0.21875 C 0.11446 -0.22152 0.11446 -0.22453 0.11459 -0.22731 C 0.11472 -0.22824 0.11472 -0.22893 0.11498 -0.22963 C 0.11498 -0.23171 0.11511 -0.23449 0.11524 -0.23634 C 0.11602 -0.24236 0.11524 -0.23449 0.11602 -0.24305 C 0.11615 -0.24398 0.11615 -0.24537 0.11641 -0.24652 C 0.11654 -0.2493 0.11667 -0.24976 0.11693 -0.25301 C 0.11693 -0.25463 0.11719 -0.25648 0.11732 -0.2581 C 0.11745 -0.25902 0.11758 -0.26018 0.11784 -0.26157 C 0.11797 -0.2625 0.11797 -0.26365 0.11797 -0.26481 C 0.1181 -0.26551 0.1181 -0.26666 0.1181 -0.26736 C 0.11875 -0.2824 0.11849 -0.27106 0.11849 -0.30115 L 0.11849 -0.30092 " pathEditMode="relative" rAng="0" ptsTypes="AAAAAAAAAAAAAAAAAAAAAAAAAAAAAAAA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23 L -1.04167E-6 0.00023 L 0.0181 -0.00324 C 0.01901 -0.0037 0.02018 -0.00463 0.02109 -0.00463 C 0.02279 -0.00509 0.02396 -0.00578 0.02578 -0.00602 C 0.02813 -0.00671 0.03073 -0.00694 0.03307 -0.00741 C 0.03958 -0.00879 0.03685 -0.00879 0.04284 -0.01041 C 0.04466 -0.01111 0.04662 -0.01157 0.04844 -0.01203 C 0.05729 -0.01389 0.05677 -0.01296 0.0668 -0.0162 C 0.0681 -0.01666 0.06966 -0.0169 0.07123 -0.01759 C 0.07201 -0.01759 0.07331 -0.01852 0.07435 -0.01875 C 0.07643 -0.01944 0.07891 -0.01967 0.08086 -0.02037 C 0.08229 -0.0206 0.08359 -0.02129 0.08503 -0.02153 C 0.09115 -0.02338 0.09063 -0.02315 0.09701 -0.02477 C 0.10833 -0.02708 0.09701 -0.02477 0.1069 -0.02754 C 0.11042 -0.02847 0.11784 -0.03032 0.11784 -0.02986 C 0.11927 -0.03125 0.1207 -0.03217 0.12188 -0.0331 C 0.12305 -0.03403 0.12422 -0.03495 0.125 -0.03565 C 0.12865 -0.03796 0.13268 -0.03935 0.13607 -0.04143 C 0.13737 -0.04236 0.13893 -0.04352 0.14037 -0.04421 C 0.14206 -0.04514 0.14388 -0.04537 0.1457 -0.04537 C 0.15899 -0.05694 0.14011 -0.0412 0.15221 -0.04977 C 0.15547 -0.05231 0.15846 -0.05416 0.16107 -0.05694 C 0.16263 -0.05856 0.1638 -0.05995 0.1655 -0.06134 C 0.16641 -0.0618 0.16758 -0.06227 0.16849 -0.06273 C 0.17136 -0.06551 0.17435 -0.06875 0.17721 -0.07083 C 0.17839 -0.07176 0.17969 -0.07268 0.1806 -0.07361 C 0.18151 -0.07453 0.1819 -0.07592 0.18255 -0.07639 C 0.18399 -0.07801 0.18581 -0.07916 0.18698 -0.08078 C 0.18776 -0.08194 0.18815 -0.08379 0.18906 -0.08518 C 0.19544 -0.09352 0.18958 -0.0787 0.19896 -0.09653 C 0.19961 -0.09791 0.20013 -0.0993 0.20104 -0.10092 C 0.20195 -0.10254 0.20352 -0.1044 0.20443 -0.10625 C 0.2056 -0.10833 0.20651 -0.11088 0.20742 -0.11342 C 0.20859 -0.11528 0.20886 -0.11713 0.21016 -0.11898 C 0.21029 -0.12014 0.2112 -0.12106 0.21211 -0.12176 C 0.21484 -0.13264 0.21094 -0.11944 0.21537 -0.13009 C 0.21576 -0.13171 0.21576 -0.1331 0.21615 -0.13449 C 0.21706 -0.13657 0.21862 -0.13842 0.21953 -0.14004 C 0.22044 -0.14166 0.22096 -0.14282 0.22175 -0.14444 C 0.22292 -0.14629 0.22383 -0.14768 0.225 -0.15 C 0.22565 -0.15185 0.2263 -0.1537 0.22708 -0.15578 C 0.22761 -0.15741 0.22891 -0.1581 0.22917 -0.15949 C 0.23008 -0.16227 0.2306 -0.16551 0.23125 -0.16828 C 0.23503 -0.18055 0.23216 -0.16666 0.23594 -0.18102 C 0.2362 -0.18287 0.2362 -0.18495 0.23685 -0.1868 C 0.23906 -0.19467 0.23854 -0.18958 0.23998 -0.19653 C 0.24037 -0.19861 0.24063 -0.20139 0.24115 -0.20347 C 0.24115 -0.20324 0.24388 -0.21412 0.2444 -0.21597 L 0.24557 -0.2206 C 0.24583 -0.22361 0.24583 -0.22708 0.24649 -0.23032 C 0.24714 -0.23518 0.24831 -0.23958 0.24896 -0.24444 C 0.24922 -0.24768 0.24948 -0.25092 0.24974 -0.25416 C 0.25091 -0.26366 0.25052 -0.25602 0.25208 -0.26412 C 0.25326 -0.27014 0.25326 -0.27338 0.25417 -0.27986 C 0.25573 -0.28842 0.2556 -0.28171 0.2556 -0.28935 L 0.2556 -0.29745 " pathEditMode="relative" rAng="0" ptsTypes="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6 L -2.70833E-6 0.00208 C 0.00196 -0.00046 0.00495 -0.00046 0.00755 0.00208 C 0.00899 0.00208 0.01055 0.00208 0.01198 0.00463 C 0.01433 0.00463 0.01641 0.00463 0.01927 0.00764 C 0.01979 0.00764 0.02071 0.00764 0.02175 0.00764 C 0.02331 0.01019 0.02722 0.01273 0.02878 0.01528 C 0.04128 0.02315 0.03269 0.01528 0.04037 0.0206 C 0.04167 0.0206 0.04323 0.0206 0.04453 0.02315 C 0.04623 0.02315 0.04753 0.0257 0.04922 0.0257 C 0.05144 0.02824 0.05365 0.02824 0.05625 0.02824 C 0.0655 0.0338 0.05951 0.03079 0.07448 0.0338 L 0.16224 0.03079 C 0.16276 0.03079 0.1711 0.02824 0.17201 0.02824 C 0.17396 0.02824 0.17552 0.0257 0.17709 0.0257 C 0.18034 0.02315 0.18295 0.02315 0.18607 0.02315 C 0.18776 0.02315 0.18959 0.02315 0.19128 0.0206 C 0.19388 0.0206 0.1961 0.01782 0.1987 0.01782 C 0.20039 0.01782 0.20183 0.01782 0.20391 0.01782 C 0.20521 0.01782 0.20625 0.01528 0.20742 0.01528 C 0.21094 0.01528 0.21459 0.01528 0.2181 0.01273 C 0.21966 0.01273 0.22123 0.01019 0.22331 0.01019 C 0.22513 0.01019 0.23295 0.00764 0.23555 0.00764 C 0.2375 0.00764 0.23933 0.00463 0.24102 0.00463 L 0.24701 0.00208 C 0.24805 0.00208 0.24857 -0.00046 0.24961 -0.00046 C 0.25196 -0.00301 0.25443 -0.00301 0.2569 -0.00301 C 0.2612 -0.00555 0.25847 -0.00301 0.26472 -0.00555 C 0.26576 -0.00555 0.26641 -0.00555 0.26732 -0.00833 C 0.26966 -0.00833 0.27162 -0.00833 0.27383 -0.00833 C 0.27474 -0.00833 0.27578 -0.01088 0.27709 -0.01088 C 0.27826 -0.01088 0.27969 -0.01088 0.2806 -0.01343 C 0.28216 -0.01343 0.2836 -0.01343 0.28503 -0.01597 C 0.28828 -0.0213 0.28503 -0.01597 0.29063 -0.01852 C 0.29154 -0.0213 0.29284 -0.0213 0.29375 -0.0213 C 0.29505 -0.02407 0.29636 -0.02407 0.29766 -0.02407 C 0.29844 -0.02407 0.29935 -0.02407 0.29987 -0.02407 C 0.30117 -0.02662 0.30248 -0.02662 0.30391 -0.02917 C 0.30599 -0.03171 0.31094 -0.03449 0.31094 -0.03171 C 0.31927 -0.04745 0.30834 -0.03171 0.31602 -0.03958 C 0.31693 -0.03958 0.31784 -0.04213 0.31875 -0.04468 C 0.3267 -0.05278 0.31576 -0.03704 0.3237 -0.04745 C 0.32526 -0.05 0.32578 -0.05 0.3267 -0.05278 C 0.32722 -0.05278 0.32761 -0.05532 0.32839 -0.05532 C 0.32969 -0.05787 0.33073 -0.05787 0.33229 -0.05787 C 0.33373 -0.06065 0.33607 -0.06319 0.33724 -0.06574 C 0.34284 -0.0787 0.33581 -0.06319 0.34076 -0.07361 C 0.34154 -0.07616 0.34167 -0.07616 0.34258 -0.0787 C 0.34349 -0.0787 0.34453 -0.08148 0.34519 -0.08148 C 0.3461 -0.08403 0.34636 -0.08403 0.34701 -0.0868 C 0.34766 -0.0868 0.34818 -0.0868 0.34909 -0.08935 C 0.35013 -0.0919 0.35157 -0.09444 0.35209 -0.09699 C 0.35274 -0.09977 0.35261 -0.10231 0.35313 -0.10231 C 0.35365 -0.10231 0.35508 -0.10486 0.35612 -0.10486 C 0.35651 -0.10741 0.35703 -0.10741 0.35755 -0.11018 C 0.35821 -0.11296 0.35964 -0.11296 0.36016 -0.11551 C 0.36498 -0.12593 0.35664 -0.11018 0.36289 -0.12315 C 0.36407 -0.12593 0.36641 -0.12847 0.36641 -0.12593 C 0.36667 -0.12847 0.36706 -0.13102 0.36745 -0.13102 C 0.36836 -0.13356 0.37032 -0.13611 0.37097 -0.13912 C 0.37292 -0.1493 0.37188 -0.14421 0.37448 -0.15208 C 0.37683 -0.17037 0.37383 -0.15208 0.37696 -0.16227 C 0.37761 -0.16505 0.37761 -0.16782 0.378 -0.16782 C 0.37891 -0.17292 0.37891 -0.17037 0.38047 -0.17824 C 0.38086 -0.18333 0.38086 -0.18843 0.38151 -0.1912 C 0.38177 -0.19375 0.38282 -0.19653 0.38321 -0.19653 C 0.38737 -0.22523 0.38216 -0.20162 0.38503 -0.21736 C 0.38529 -0.21736 0.38568 -0.21991 0.38594 -0.21991 C 0.38685 -0.22523 0.38789 -0.2331 0.38867 -0.23819 C 0.3888 -0.24074 0.3892 -0.24352 0.38959 -0.24606 C 0.38985 -0.24861 0.39076 -0.24861 0.39076 -0.25116 C 0.39076 -0.2618 0.39076 -0.27222 0.39076 -0.28241 L 0.39076 -0.27986 " pathEditMode="relative" rAng="0" ptsTypes="AAAAAAAAAAAAAAAAAAAAAAAA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0.00046 C 0.00456 0.00162 0.00925 0.00393 0.01458 0.00509 C 0.01719 0.00601 0.02057 0.00671 0.02331 0.0081 C 0.02487 0.0081 0.0263 0.00833 0.02787 0.00833 C 0.04154 0.01342 0.03542 0.0125 0.04583 0.01412 C 0.04701 0.01481 0.04857 0.01574 0.05039 0.01574 C 0.05221 0.01643 0.0543 0.01689 0.05612 0.01689 C 0.05781 0.01759 0.05899 0.01805 0.06081 0.01875 C 0.06471 0.01921 0.06849 0.0199 0.0724 0.02013 C 0.07513 0.02083 0.07761 0.02083 0.07995 0.02152 C 0.08151 0.02199 0.08294 0.02245 0.08451 0.02245 C 0.08893 0.02314 0.09362 0.02314 0.09792 0.02384 C 0.11419 0.02662 0.09701 0.02384 0.13229 0.02592 C 0.15078 0.02662 0.13399 0.02592 0.14557 0.02754 C 0.14896 0.02824 0.15248 0.02893 0.15599 0.02963 C 0.16784 0.02893 0.17995 0.02824 0.19206 0.02754 C 0.21953 0.02662 0.18906 0.02754 0.20521 0.02592 C 0.21016 0.02546 0.21511 0.02476 0.22018 0.02476 C 0.22318 0.02384 0.22617 0.02314 0.22904 0.02245 C 0.23177 0.02199 0.23412 0.02199 0.23646 0.02152 C 0.23958 0.02083 0.24544 0.01921 0.24544 0.0199 C 0.25573 0.0118 0.23958 0.02314 0.253 0.01527 C 0.25899 0.01111 0.25833 0.01018 0.26498 0.0081 C 0.26641 0.0074 0.26797 0.00671 0.26927 0.00671 C 0.28386 -0.00394 0.26693 0.0081 0.28138 -0.00116 C 0.28906 -0.00579 0.28294 -0.00232 0.2888 -0.00741 C 0.29011 -0.00834 0.2918 -0.00973 0.29336 -0.01065 C 0.29544 -0.0125 0.2974 -0.01482 0.29909 -0.0169 C 0.30026 -0.01806 0.30117 -0.01922 0.30208 -0.02037 C 0.30326 -0.02153 0.30404 -0.02315 0.30534 -0.02431 C 0.30612 -0.02547 0.30729 -0.02662 0.3082 -0.02755 C 0.30873 -0.02894 0.30899 -0.02987 0.30951 -0.03125 C 0.31042 -0.03218 0.31172 -0.03264 0.3125 -0.03403 C 0.31354 -0.03496 0.31354 -0.03635 0.31406 -0.03727 C 0.31484 -0.03843 0.31602 -0.03959 0.31693 -0.04075 C 0.32083 -0.04399 0.32005 -0.04167 0.32318 -0.04584 C 0.32357 -0.047 0.32357 -0.04815 0.32448 -0.04908 C 0.32591 -0.05093 0.32774 -0.05209 0.32904 -0.05371 C 0.33373 -0.05811 0.33008 -0.05556 0.33503 -0.0588 C 0.33672 -0.06227 0.33542 -0.06112 0.33841 -0.0625 L 0.33841 -0.06227 " pathEditMode="relative" rAng="0" ptsTypes="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2.91667E-6 0.00023 L 0.00364 0.0037 C 0.00416 0.00416 0.00481 0.00463 0.00534 0.00532 C 0.00755 0.00833 0.00638 0.0074 0.0082 0.01064 C 0.00872 0.0118 0.00937 0.01273 0.00989 0.01342 C 0.01106 0.01527 0.01159 0.01597 0.01289 0.01736 C 0.01354 0.01782 0.01432 0.01828 0.01497 0.01898 C 0.01953 0.02338 0.01354 0.01782 0.01836 0.02338 C 0.01849 0.02361 0.02109 0.02592 0.02174 0.02615 C 0.02265 0.02662 0.02356 0.02662 0.02461 0.02685 C 0.02617 0.02824 0.0276 0.02916 0.02929 0.02963 C 0.03333 0.03101 0.03112 0.03055 0.03567 0.03148 C 0.04088 0.03449 0.03255 0.03032 0.03984 0.03333 C 0.04088 0.03402 0.04323 0.03518 0.04323 0.03564 L 0.09114 0.03426 C 0.09336 0.03402 0.09518 0.0324 0.09752 0.03148 C 0.09843 0.03125 0.09935 0.03101 0.10026 0.03078 C 0.10976 0.02801 0.09635 0.03194 0.10833 0.0287 C 0.11601 0.02685 0.10521 0.02916 0.1138 0.02615 C 0.11536 0.02569 0.11692 0.02569 0.11849 0.02523 C 0.11901 0.025 0.11966 0.02453 0.12018 0.0243 C 0.12096 0.02384 0.12187 0.02384 0.12265 0.02338 C 0.1233 0.02314 0.1237 0.02222 0.12435 0.02152 C 0.125 0.02129 0.12578 0.02106 0.12643 0.02083 C 0.1276 0.02014 0.12864 0.01921 0.12981 0.01898 C 0.13359 0.01759 0.13151 0.01851 0.1362 0.0162 C 0.13906 0.01296 0.13659 0.01551 0.14036 0.01273 C 0.14466 0.00949 0.14049 0.0125 0.14414 0.00902 C 0.14453 0.00879 0.14492 0.00833 0.14531 0.0081 C 0.14596 0.00764 0.14674 0.00717 0.14752 0.00625 C 0.14856 0.00509 0.14987 0.00416 0.15078 0.00254 C 0.1513 0.00208 0.15169 0.00139 0.15208 0.00092 C 0.15273 3.7037E-6 0.15351 3.7037E-6 0.15416 -0.00093 C 0.15547 -0.00255 0.15677 -0.0044 0.15794 -0.00625 C 0.15924 -0.00834 0.15976 -0.00949 0.16133 -0.01088 C 0.16185 -0.01135 0.1625 -0.01135 0.16302 -0.01181 C 0.16341 -0.01227 0.16393 -0.01297 0.16432 -0.01366 C 0.16458 -0.01412 0.16484 -0.01482 0.1651 -0.01528 C 0.16575 -0.01621 0.16653 -0.01644 0.16731 -0.01713 C 0.16875 -0.02014 0.16758 -0.01806 0.17018 -0.02176 C 0.1707 -0.02223 0.17096 -0.02292 0.17148 -0.02338 C 0.17252 -0.02477 0.17487 -0.02709 0.17487 -0.02686 C 0.17721 -0.03496 0.17396 -0.02547 0.17682 -0.03056 C 0.17799 -0.03264 0.1789 -0.03496 0.17981 -0.03681 C 0.18008 -0.0375 0.18034 -0.0382 0.1806 -0.03866 L 0.18203 -0.04074 C 0.18229 -0.04144 0.18268 -0.04213 0.18281 -0.04329 C 0.18307 -0.04491 0.18294 -0.04723 0.18359 -0.04861 L 0.18489 -0.05139 C 0.18515 -0.05324 0.18541 -0.05602 0.1858 -0.05764 C 0.18606 -0.05903 0.18633 -0.05996 0.18659 -0.06135 C 0.18685 -0.06297 0.18711 -0.06505 0.18737 -0.0669 L 0.18802 -0.06945 L 0.18802 -0.07176 " pathEditMode="relative" rAng="0" ptsTypes="AAAAAAAAAAAAAAAAAAAAAAAAAAAAAAAAAAAAAAAAAAAAAAAAAAAAA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3.54167E-6 0.00023 C 0.00183 0.00209 0.00404 0.00371 0.00573 0.00625 C 0.00664 0.00764 0.00717 0.00996 0.00795 0.01158 C 0.0086 0.01297 0.00951 0.01389 0.01016 0.01551 C 0.01068 0.01667 0.01107 0.01806 0.01159 0.01922 C 0.01224 0.0206 0.01315 0.02176 0.01381 0.02315 C 0.01459 0.02523 0.01511 0.02778 0.01602 0.02963 C 0.02045 0.03982 0.01797 0.0331 0.02175 0.03866 C 0.02253 0.03982 0.02318 0.04144 0.02396 0.0426 C 0.0267 0.0463 0.02813 0.04676 0.03125 0.04908 C 0.03308 0.05232 0.0349 0.05579 0.03711 0.0581 C 0.03815 0.05926 0.03959 0.05972 0.04076 0.06065 C 0.04167 0.06158 0.04271 0.06227 0.04362 0.0632 C 0.04493 0.06459 0.0461 0.06574 0.04727 0.06713 C 0.04805 0.06829 0.04857 0.07014 0.04948 0.07107 C 0.05039 0.07199 0.05144 0.07199 0.05235 0.07222 C 0.05495 0.07685 0.05261 0.07338 0.05677 0.07755 C 0.05756 0.07824 0.05821 0.07917 0.05899 0.0801 C 0.05951 0.08079 0.05977 0.08218 0.06042 0.08264 C 0.06107 0.08334 0.06185 0.08334 0.06263 0.08403 C 0.06381 0.08519 0.06498 0.08658 0.06615 0.08797 C 0.06758 0.08935 0.06901 0.09074 0.07058 0.09167 C 0.07253 0.09306 0.07644 0.09445 0.07644 0.09468 C 0.08034 0.09885 0.07683 0.09537 0.0823 0.09954 C 0.08321 0.10023 0.08412 0.10139 0.08516 0.10209 C 0.08633 0.10278 0.08763 0.10301 0.08881 0.10347 L 0.09467 0.10857 C 0.09558 0.10949 0.09649 0.11065 0.09753 0.11111 C 0.09896 0.11181 0.10118 0.11273 0.10261 0.11366 C 0.10756 0.1176 0.10365 0.11528 0.10912 0.12014 C 0.11029 0.1213 0.11159 0.12176 0.11276 0.12269 C 0.11355 0.12338 0.1142 0.125 0.11498 0.12547 C 0.11641 0.12616 0.11797 0.12616 0.1194 0.12662 C 0.12058 0.12709 0.12175 0.12755 0.12305 0.12801 C 0.12487 0.12871 0.13008 0.13125 0.13243 0.13195 C 0.13516 0.13241 0.13776 0.13264 0.1405 0.1331 C 0.15065 0.13773 0.13503 0.13079 0.14701 0.13565 C 0.14896 0.13658 0.15092 0.13773 0.15287 0.13843 L 0.15795 0.13959 C 0.15938 0.14051 0.16081 0.1419 0.16237 0.14213 L 0.17396 0.14491 L 0.21836 0.14352 C 0.2194 0.14352 0.22032 0.1426 0.22136 0.14213 C 0.22305 0.14167 0.22474 0.14144 0.22644 0.14097 C 0.22722 0.14051 0.22787 0.14005 0.22865 0.13959 C 0.23243 0.13797 0.23321 0.13843 0.23737 0.13704 C 0.23959 0.13635 0.24467 0.13449 0.24753 0.1331 C 0.24831 0.13287 0.24896 0.13218 0.24974 0.13195 C 0.25065 0.13056 0.25157 0.12894 0.25261 0.12801 C 0.25326 0.12732 0.25417 0.12732 0.25482 0.12662 C 0.25547 0.12616 0.25586 0.125 0.25625 0.12408 C 0.25834 0.11922 0.25925 0.1176 0.2599 0.1125 C 0.26003 0.11204 0.2599 0.11158 0.2599 0.11111 L 0.2599 0.11135 " pathEditMode="relative" rAng="0" ptsTypes="AAAAAAAAAAAA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F15C49C-921A-4A72-93B6-738B88AAC3B5}"/>
</file>

<file path=customXml/itemProps2.xml><?xml version="1.0" encoding="utf-8"?>
<ds:datastoreItem xmlns:ds="http://schemas.openxmlformats.org/officeDocument/2006/customXml" ds:itemID="{771E0218-42DE-43AB-A0E6-9F2FFC80E1CE}"/>
</file>

<file path=customXml/itemProps3.xml><?xml version="1.0" encoding="utf-8"?>
<ds:datastoreItem xmlns:ds="http://schemas.openxmlformats.org/officeDocument/2006/customXml" ds:itemID="{3A9A08E8-1F33-4981-974B-35997C79B3B9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17</cp:revision>
  <dcterms:created xsi:type="dcterms:W3CDTF">2025-11-10T20:24:44Z</dcterms:created>
  <dcterms:modified xsi:type="dcterms:W3CDTF">2025-11-11T16:52:28Z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