
<file path=[Content_Types].xml><?xml version="1.0" encoding="utf-8"?>
<Types xmlns="http://schemas.openxmlformats.org/package/2006/content-types">
  <Default Extension="jpeg" ContentType="image/jpeg"/>
  <Default Extension="png" ContentType="image/png"/>
  <Default Extension="png_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0E96D3-80DC-BDD5-2485-011F30D4B205}" v="4" dt="2025-11-11T16:19:00.0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ovaasya3" userId="S::somovaasya3_gmail.com#ext#@slideedu.onmicrosoft.com::05b36399-d501-4a7b-87fd-615099445ab5" providerId="AD" clId="Web-{380E96D3-80DC-BDD5-2485-011F30D4B205}"/>
    <pc:docChg chg="modSld">
      <pc:chgData name="somovaasya3" userId="S::somovaasya3_gmail.com#ext#@slideedu.onmicrosoft.com::05b36399-d501-4a7b-87fd-615099445ab5" providerId="AD" clId="Web-{380E96D3-80DC-BDD5-2485-011F30D4B205}" dt="2025-11-11T16:19:00.044" v="3" actId="14100"/>
      <pc:docMkLst>
        <pc:docMk/>
      </pc:docMkLst>
      <pc:sldChg chg="modSp">
        <pc:chgData name="somovaasya3" userId="S::somovaasya3_gmail.com#ext#@slideedu.onmicrosoft.com::05b36399-d501-4a7b-87fd-615099445ab5" providerId="AD" clId="Web-{380E96D3-80DC-BDD5-2485-011F30D4B205}" dt="2025-11-11T16:19:00.044" v="3" actId="14100"/>
        <pc:sldMkLst>
          <pc:docMk/>
          <pc:sldMk cId="629122044" sldId="256"/>
        </pc:sldMkLst>
        <pc:picChg chg="mod">
          <ac:chgData name="somovaasya3" userId="S::somovaasya3_gmail.com#ext#@slideedu.onmicrosoft.com::05b36399-d501-4a7b-87fd-615099445ab5" providerId="AD" clId="Web-{380E96D3-80DC-BDD5-2485-011F30D4B205}" dt="2025-11-11T16:17:34.949" v="2" actId="14100"/>
          <ac:picMkLst>
            <pc:docMk/>
            <pc:sldMk cId="629122044" sldId="256"/>
            <ac:picMk id="6" creationId="{962000B3-DFF5-42DC-857B-C10F8775714E}"/>
          </ac:picMkLst>
        </pc:picChg>
        <pc:picChg chg="mod">
          <ac:chgData name="somovaasya3" userId="S::somovaasya3_gmail.com#ext#@slideedu.onmicrosoft.com::05b36399-d501-4a7b-87fd-615099445ab5" providerId="AD" clId="Web-{380E96D3-80DC-BDD5-2485-011F30D4B205}" dt="2025-11-11T16:19:00.044" v="3" actId="14100"/>
          <ac:picMkLst>
            <pc:docMk/>
            <pc:sldMk cId="629122044" sldId="256"/>
            <ac:picMk id="30" creationId="{D9AC7029-FAB3-4FCC-9D04-9B79FD0A193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4A583A-3CFE-4E1C-81C5-4D7C23F677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C7DC707-A0E5-4FCA-AA29-217DA8C646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5BEBE5-6C68-45B6-A050-709D17678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4464-09C4-4962-BAD5-1CFD4D4BD068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8F721A-5704-4874-83CA-90EEB7050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401C18-333E-4B05-A7F6-26356BD09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4AB63-35F4-4624-940B-EEFA80072E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253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0D71E1-8EE5-4D3B-919C-4208F810E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E67BC28-E862-48FA-9928-473AEC223B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84AAD6-F56E-4E59-9A06-24F729AB2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4464-09C4-4962-BAD5-1CFD4D4BD068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EBC55B-5044-4472-A62E-2418836C9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63E185-FD69-44F7-9E4D-748C579D3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4AB63-35F4-4624-940B-EEFA80072E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145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8F2FEB4-546C-4BC0-8679-5E53DF7DEB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5C01439-FAF4-496C-BC13-7A0B428D44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138E24-8770-4C9A-8AE3-4EF6DBCF4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4464-09C4-4962-BAD5-1CFD4D4BD068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848F4E-1766-40E4-939D-46CFBDE00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5A8967-CB50-4619-B57A-2C39D35B6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4AB63-35F4-4624-940B-EEFA80072E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393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EB5C0A-8ED2-4122-9113-90C86E2A8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2C1304-B5F2-4111-AFB8-B42A10AE7B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E607E8-C159-4896-B6C0-26A020F97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4464-09C4-4962-BAD5-1CFD4D4BD068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30BC95-831E-476F-B552-4B97A2311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FD96D7-C3A2-4687-83DB-EE8308491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4AB63-35F4-4624-940B-EEFA80072E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765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2664B8-80D8-44AC-9C84-45E74D8A9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CD1FCD4-22A6-45A8-A946-09FE3E816B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255580-25A4-47D3-8291-F5EAE3BD5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4464-09C4-4962-BAD5-1CFD4D4BD068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8E4A96-0847-4632-9F08-7F777CDEE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94E907-63C9-4D46-8394-68910BA79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4AB63-35F4-4624-940B-EEFA80072E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626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2201E3-F77F-48E8-85BD-D746DF0D0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AAE7D4-9BBF-4D66-BECD-F34B6E68EE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DE862A5-A341-4D7C-A56E-F3314875BC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67EA33-2983-401D-9351-CBB69AADF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4464-09C4-4962-BAD5-1CFD4D4BD068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41E73FD-7CE2-4D81-B0E7-722953D81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17D93C-9E81-43D1-88EF-748568288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4AB63-35F4-4624-940B-EEFA80072E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19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AD72C8-0938-4610-88F9-98577845F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5AB6F7-7AAD-4385-AC3C-12043A91A1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237421-5DAD-4637-9686-C90FD484CA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D7B78CA-F835-4844-9DD8-752919AC7C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CDABA1C-2A7E-4CD6-864E-2077ACB1F7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7B356CE-B3FD-4248-9DC0-ABC8833D6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4464-09C4-4962-BAD5-1CFD4D4BD068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FE37734-AE51-40F4-9387-DF13D4A04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C580813-73ED-4F9F-9515-A7085FFC2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4AB63-35F4-4624-940B-EEFA80072E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678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FA8E51-231D-43E2-BB4A-8704D2E88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6F4EB3D-5D75-4F40-B4A0-2558B815E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4464-09C4-4962-BAD5-1CFD4D4BD068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BAC4242-62F1-4D06-A728-EF8102D68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1C6227E-50FD-4553-9F3C-0A46A16DD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4AB63-35F4-4624-940B-EEFA80072E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489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2CA4CE7-4872-452D-B63F-812977476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4464-09C4-4962-BAD5-1CFD4D4BD068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21F6D67-C42C-4E68-A846-8D2E75AB5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0970BB7-A35F-4050-8A1C-4BB9BE1A8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4AB63-35F4-4624-940B-EEFA80072E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028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5BAC0F-615C-4090-BF47-C099B8B0D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273A06-AA28-458D-9415-0DA0DE4E68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723C731-E3BF-4832-897F-F1AF87FE02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49B9562-5B60-483A-8418-E231F77B7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4464-09C4-4962-BAD5-1CFD4D4BD068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9E063D4-D62F-404E-A57A-155B2F3CB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A50121-D290-4DFB-B3D2-55D1CED6B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4AB63-35F4-4624-940B-EEFA80072E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326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D79349-1B3E-45E8-827E-CCC0463BF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7A9603E-17CE-42A6-8C04-A8957912D8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205AD5-C0B5-49BC-8701-F38AB09EF8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A80A35A-1950-4895-9573-8DF43F264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4464-09C4-4962-BAD5-1CFD4D4BD068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FA27DD5-5765-48EC-A995-4176B8E9A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0A99B04-7665-443B-B45A-3CF6EC267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4AB63-35F4-4624-940B-EEFA80072E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942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6FA04B-DBF6-492E-BCE3-EF4248F7F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D23CB92-3C13-4C17-A839-9E1CCF7EC0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17688C-4CCF-44CF-884F-44668FA039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F4464-09C4-4962-BAD5-1CFD4D4BD068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75D1A1-D53A-4536-A3FF-CC558AA090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8AC44E-5372-4AC1-A1C9-8F648C0F67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4AB63-35F4-4624-940B-EEFA80072E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854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_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3A0E6C4-3B55-4715-AFD2-653F6294F5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4" t="11359" r="10642" b="16952"/>
          <a:stretch/>
        </p:blipFill>
        <p:spPr>
          <a:xfrm>
            <a:off x="3677920" y="1907751"/>
            <a:ext cx="4932000" cy="4621013"/>
          </a:xfrm>
          <a:prstGeom prst="rect">
            <a:avLst/>
          </a:prstGeom>
        </p:spPr>
      </p:pic>
      <p:sp>
        <p:nvSpPr>
          <p:cNvPr id="21" name="Овал 20">
            <a:extLst>
              <a:ext uri="{FF2B5EF4-FFF2-40B4-BE49-F238E27FC236}">
                <a16:creationId xmlns:a16="http://schemas.microsoft.com/office/drawing/2014/main" id="{84BCD653-189D-4C90-9F92-6F52316AACB2}"/>
              </a:ext>
            </a:extLst>
          </p:cNvPr>
          <p:cNvSpPr/>
          <p:nvPr/>
        </p:nvSpPr>
        <p:spPr>
          <a:xfrm>
            <a:off x="5238987" y="3560815"/>
            <a:ext cx="1665713" cy="164448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3934C0C5-DCA1-4116-839F-E87B9AE0DE87}"/>
              </a:ext>
            </a:extLst>
          </p:cNvPr>
          <p:cNvSpPr/>
          <p:nvPr/>
        </p:nvSpPr>
        <p:spPr>
          <a:xfrm>
            <a:off x="1951348" y="150829"/>
            <a:ext cx="7616858" cy="211160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F8CD2F-BD5B-485F-8F42-10990C1372D0}"/>
              </a:ext>
            </a:extLst>
          </p:cNvPr>
          <p:cNvSpPr txBox="1"/>
          <p:nvPr/>
        </p:nvSpPr>
        <p:spPr>
          <a:xfrm>
            <a:off x="2228692" y="597907"/>
            <a:ext cx="9691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1745EA39-266C-42D4-947B-7D042297B194}"/>
              </a:ext>
            </a:extLst>
          </p:cNvPr>
          <p:cNvGrpSpPr/>
          <p:nvPr/>
        </p:nvGrpSpPr>
        <p:grpSpPr>
          <a:xfrm>
            <a:off x="4813356" y="1008668"/>
            <a:ext cx="942610" cy="876693"/>
            <a:chOff x="4836021" y="999241"/>
            <a:chExt cx="942610" cy="876693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15D60889-2814-4E42-BE24-FB1860A37336}"/>
                </a:ext>
              </a:extLst>
            </p:cNvPr>
            <p:cNvSpPr/>
            <p:nvPr/>
          </p:nvSpPr>
          <p:spPr>
            <a:xfrm>
              <a:off x="4836021" y="999241"/>
              <a:ext cx="942610" cy="876693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A8F68DF4-9B63-49AD-85A2-402CE2F9D3CD}"/>
                </a:ext>
              </a:extLst>
            </p:cNvPr>
            <p:cNvSpPr/>
            <p:nvPr/>
          </p:nvSpPr>
          <p:spPr>
            <a:xfrm>
              <a:off x="5043340" y="1172461"/>
              <a:ext cx="556182" cy="55264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040E1A1-9CBD-4452-8538-C108BEB195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916" y="3423579"/>
            <a:ext cx="1918952" cy="191895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817FDA1-941E-4DB1-8C83-470D833F0B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017" y="3650658"/>
            <a:ext cx="1447996" cy="144799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0EF8E6E-B8C6-491F-8D7A-16943404ED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762" y="3758657"/>
            <a:ext cx="1231998" cy="1231998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F6BDBBC-1AE1-46F7-834F-1B0F58D98C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796" y="3642283"/>
            <a:ext cx="1435359" cy="1435359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A20941-A8FF-423F-9310-06B5AC17163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1" t="32989" r="30211" b="36220"/>
          <a:stretch/>
        </p:blipFill>
        <p:spPr>
          <a:xfrm>
            <a:off x="5442951" y="3584736"/>
            <a:ext cx="1305234" cy="1436272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6932CAE4-0BBA-4071-9C99-17B21216D70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9" t="36461" r="20873" b="35558"/>
          <a:stretch/>
        </p:blipFill>
        <p:spPr>
          <a:xfrm>
            <a:off x="5285020" y="3864172"/>
            <a:ext cx="1564893" cy="1056949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2A3B56C3-D13B-4643-A152-E302DAD33FB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1" t="32989" r="30211" b="32990"/>
          <a:stretch/>
        </p:blipFill>
        <p:spPr>
          <a:xfrm>
            <a:off x="5567123" y="3727746"/>
            <a:ext cx="1038715" cy="1262909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16C27A22-8E41-4212-8DBC-4E0DEAFDD58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4" t="17234" r="7672" b="17234"/>
          <a:stretch/>
        </p:blipFill>
        <p:spPr>
          <a:xfrm>
            <a:off x="5537269" y="3758657"/>
            <a:ext cx="1051789" cy="1172272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D9AC7029-FAB3-4FCC-9D04-9B79FD0A193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8" y="131912"/>
            <a:ext cx="906217" cy="788746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AB2B1650-E4F1-4637-80F9-FF9DD6DFF1C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366" y="3032020"/>
            <a:ext cx="2576404" cy="262554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E3890EF-665E-4633-A47C-35E50DB680C6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0" t="4814" r="9165" b="5696"/>
          <a:stretch/>
        </p:blipFill>
        <p:spPr>
          <a:xfrm>
            <a:off x="102457" y="3339308"/>
            <a:ext cx="3193701" cy="35186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F995B292-F454-41A4-BEF1-4723F5F7E44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876" y="-17706"/>
            <a:ext cx="2280139" cy="2280139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D1D0E7DE-04DD-4A22-9D91-26A597F5CB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4" t="11359" r="10642" b="16952"/>
          <a:stretch/>
        </p:blipFill>
        <p:spPr>
          <a:xfrm>
            <a:off x="5764631" y="150829"/>
            <a:ext cx="2280138" cy="213636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62000B3-DFF5-42DC-857B-C10F8775714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3523" y="3729812"/>
            <a:ext cx="3006843" cy="295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122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7 L 0.20013 -0.466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-2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96296E-6 L 0.20794 -0.4509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91" y="-2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96296E-6 L 0.20742 -0.4509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65" y="-2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85185E-6 L 0.20351 -0.44861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69" y="-2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0.20625 -0.4550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12" y="-2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7.40741E-7 L 0.20859 -0.45347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30" y="-2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85185E-6 L 0.2043 -0.46343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8" y="-2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81481E-6 L 0.20625 -0.46134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12" y="-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DE9C5A9-DE4D-4513-B592-836B176856BD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1D1AE299-F98B-422C-89ED-4C67F847568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4DFA135-C644-4D5B-87A7-E9B3E8E76C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1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17</cp:revision>
  <dcterms:created xsi:type="dcterms:W3CDTF">2025-11-04T21:31:46Z</dcterms:created>
  <dcterms:modified xsi:type="dcterms:W3CDTF">2025-11-11T16:19:00Z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