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19845" y="171075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653226" y="171075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240764" y="4536851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2577839" y="3381946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5539"/>
          <a:stretch/>
        </p:blipFill>
        <p:spPr>
          <a:xfrm>
            <a:off x="4648908" y="4531778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352272" y="1867225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7423430" y="4420004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306118" y="2999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460" y="585623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434326" y="254408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6" y="16321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9284 -0.509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12318 -0.33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5313 -0.521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7618 -0.162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7474 0.11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162 -0.5199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2D1BFF-8BED-4F44-A1DF-9CCAA65ECA42}"/>
</file>

<file path=customXml/itemProps2.xml><?xml version="1.0" encoding="utf-8"?>
<ds:datastoreItem xmlns:ds="http://schemas.openxmlformats.org/officeDocument/2006/customXml" ds:itemID="{86E26FFD-9808-4653-AB28-9FFE1949B9BD}"/>
</file>

<file path=customXml/itemProps3.xml><?xml version="1.0" encoding="utf-8"?>
<ds:datastoreItem xmlns:ds="http://schemas.openxmlformats.org/officeDocument/2006/customXml" ds:itemID="{5FD77247-A787-4E95-A97A-772273283566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2025-11-10T08:46:58Z</dcterms:created>
  <dcterms:modified xsi:type="dcterms:W3CDTF">2025-11-11T14:26:19Z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