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2345C4-694B-EA43-79D9-CFD209557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60AC097-1FFC-58E8-624B-D1A227AC12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F4ABC0-C25B-F223-CBF5-42A52180E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5847-6561-470C-A2FE-4BF877FB2B7F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B7BEE5-9D57-75D1-05B7-905512FD2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107115-96E8-8A8F-682F-C828DE9E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1D70-3F0C-4CB0-B01E-810D1AD68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669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E4E221-326E-40C0-0650-7755C7C96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1BA91A9-09C8-DF99-3A02-862BFE0C2F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036CDC-69BE-E9DB-DA42-FFC4AC8F6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5847-6561-470C-A2FE-4BF877FB2B7F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27387C-78F2-E1D7-D7D3-C8DEB929C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F7429B-AA2F-2594-6A73-B2240025D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1D70-3F0C-4CB0-B01E-810D1AD68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109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99C0E0B-84C2-B4A1-A88C-4C691C64B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0195045-A0A3-690E-69B9-85450A9483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F4E1C6-5119-9BB6-87B5-41B5B7755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5847-6561-470C-A2FE-4BF877FB2B7F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73DDC1-0498-18C7-45C1-0C42B1B94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8C5201-17E1-93BA-292B-A67C0D23E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1D70-3F0C-4CB0-B01E-810D1AD68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971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C5BDFE-3D91-BBC4-8BBE-6DBA219C8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DFCC0C-2E04-2CA7-5F95-DF19497171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B4DA74-E97D-E668-D3F2-B379F7B50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5847-6561-470C-A2FE-4BF877FB2B7F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70A1B9-D931-C930-5167-5E3D74A71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36A55A-BDFE-47F0-246F-73C928832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1D70-3F0C-4CB0-B01E-810D1AD68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595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FCC13A-1A79-95CB-7F88-396A2FAC6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688970-0981-7EFE-7248-E3BA65D28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DE7895-2D04-9BB1-51BD-20350CFAB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5847-6561-470C-A2FE-4BF877FB2B7F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D16139-1EA0-2C6A-856D-493832289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907368-25F5-A457-9B6D-2298066D3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1D70-3F0C-4CB0-B01E-810D1AD68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031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AB88FF-391D-83D5-1D49-33F139C59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2C79EF-99AF-6585-D1E8-06EE792D7C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93AA416-1179-CC97-D807-3F1E37190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846793E-9241-E979-BD08-2FB362AC3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5847-6561-470C-A2FE-4BF877FB2B7F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22BE48-A7A7-7E0B-7FE4-E91DEB245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2D2B05-BA53-4B5B-F846-3279C1B17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1D70-3F0C-4CB0-B01E-810D1AD68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460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090973-DDD5-E6BE-1CB1-F0B165892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54ED7D4-834E-728D-5F40-A6EC08F2B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1C107F9-77A6-14C4-2766-0F2C8DDBAE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82DB61B-D80B-7BB1-62F4-9FCB5F6C06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913C875-ED78-C694-659B-F5FF9237D6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7D2104-F9AD-E540-AF33-053CE8DF8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5847-6561-470C-A2FE-4BF877FB2B7F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25C3D53-DD2E-AAD1-2286-FCF91F1B9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42D0F6B-35CF-BC1A-1522-D0DA3C809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1D70-3F0C-4CB0-B01E-810D1AD68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879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34D6EE-A6E7-1BE1-6A9A-7E71463FD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980CBEF-AC20-8827-E27D-A99235F2E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5847-6561-470C-A2FE-4BF877FB2B7F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3039DEF-6766-5339-521F-6E2491CD7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1AC670D-D163-FDBC-DF99-CEFD1185D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1D70-3F0C-4CB0-B01E-810D1AD68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955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5C97832-21DC-73B1-474B-B0C6F6032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5847-6561-470C-A2FE-4BF877FB2B7F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83B0AA3-C652-5DF5-CFA6-D98B7EA8E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317E4AD-EA32-4C11-2EED-8BC85440B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1D70-3F0C-4CB0-B01E-810D1AD68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234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A29A51-0B9E-EA46-E4F2-EFFE1F527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6D2525-9EBD-049C-8A13-AB34F2155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6B1A909-6439-8922-F01A-307EE9779C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2823B1-BBA8-6D90-8B7F-B9FB3FC28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5847-6561-470C-A2FE-4BF877FB2B7F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62AF91-B8BF-A02F-5EC2-1B4B73444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7D0CE9D-6711-7E5C-7E2F-7FAF9989B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1D70-3F0C-4CB0-B01E-810D1AD68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608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4DD834-D0C2-6EB2-E99B-61E9D7764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6BC04CA-0530-6815-AE00-90B73E5BE5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372862-535B-3AD3-E810-9DE46B5497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841611-9E01-887A-B614-EE4B15D34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5847-6561-470C-A2FE-4BF877FB2B7F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CD4826-1FAC-C332-FB65-C5CAD7AEE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B73310-7979-2C4E-FE77-904F1ED54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1D70-3F0C-4CB0-B01E-810D1AD68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413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8DC022-029B-A40A-33EB-CB99DF1EC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5E1BD9-0ABE-0111-C654-B4CF64D59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BB5285-C771-9547-5594-AEA3860CD0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5847-6561-470C-A2FE-4BF877FB2B7F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C5DD40-E8E7-197E-2BB2-6004404BD5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9F0A4C-FF30-F71F-CCD8-6FD555BBB5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91D70-3F0C-4CB0-B01E-810D1AD68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242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microsoft.com/office/2007/relationships/hdphoto" Target="../media/hdphoto1.wdp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64FAD1-FCAD-B4E7-4B4C-15BF435FD2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CD5EAB7-6360-699F-BDEF-74D7886EF4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7B2A4D-9E45-C569-ED32-D27DBC54E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81"/>
          <a:stretch>
            <a:fillRect/>
          </a:stretch>
        </p:blipFill>
        <p:spPr>
          <a:xfrm>
            <a:off x="0" y="0"/>
            <a:ext cx="12298891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B623B7-6F98-0744-69E0-CBE53D002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0" y="3738319"/>
            <a:ext cx="2971800" cy="29718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AF892C5-B67C-728A-2A16-2AB39E5FE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60879"/>
            <a:ext cx="3279932" cy="302387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EA2DD60-2CA9-3336-5AF8-40AA3AB7D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756" y="3508962"/>
            <a:ext cx="3279932" cy="302387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5F9DFC8-DE6B-E55A-3870-73B894056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266" y="360879"/>
            <a:ext cx="3279932" cy="302387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C62809-FB55-CDD3-B0A1-6CB0DA8AF6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8712" y="324670"/>
            <a:ext cx="853514" cy="85351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86D249-E8AF-D748-3A4B-DD4F785C13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5143" y="3508962"/>
            <a:ext cx="853514" cy="85351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B610C1A-BF59-2280-0ED3-AE9F8B6F01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752" y="324670"/>
            <a:ext cx="853514" cy="8535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BDAECF-C60A-3BF9-5808-A22A3C9F1790}"/>
              </a:ext>
            </a:extLst>
          </p:cNvPr>
          <p:cNvSpPr txBox="1"/>
          <p:nvPr/>
        </p:nvSpPr>
        <p:spPr>
          <a:xfrm>
            <a:off x="300568" y="197429"/>
            <a:ext cx="5757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40E12A-482C-D5FB-DC9F-8E50A2BB27F9}"/>
              </a:ext>
            </a:extLst>
          </p:cNvPr>
          <p:cNvSpPr txBox="1"/>
          <p:nvPr/>
        </p:nvSpPr>
        <p:spPr>
          <a:xfrm>
            <a:off x="5308599" y="163561"/>
            <a:ext cx="6605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2EE5B6-4C64-14CB-168B-D6DE8E7E7958}"/>
              </a:ext>
            </a:extLst>
          </p:cNvPr>
          <p:cNvSpPr txBox="1"/>
          <p:nvPr/>
        </p:nvSpPr>
        <p:spPr>
          <a:xfrm>
            <a:off x="2660076" y="3377429"/>
            <a:ext cx="6198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AD98907-7CA7-9DC6-221C-F5C3196C9B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5061" y="3544520"/>
            <a:ext cx="2829827" cy="282982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02506F1-B2AC-E560-3E34-8D4775E4FC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035" y="450570"/>
            <a:ext cx="2852946" cy="2852946"/>
          </a:xfrm>
          <a:prstGeom prst="rect">
            <a:avLst/>
          </a:prstGeom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0F74D0B4-7BF5-269C-CBD3-43AEF05FBFBA}"/>
              </a:ext>
            </a:extLst>
          </p:cNvPr>
          <p:cNvGrpSpPr/>
          <p:nvPr/>
        </p:nvGrpSpPr>
        <p:grpSpPr>
          <a:xfrm>
            <a:off x="5973382" y="702744"/>
            <a:ext cx="3251201" cy="2639605"/>
            <a:chOff x="5973382" y="702744"/>
            <a:chExt cx="3251201" cy="2639605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ACD1A138-EE7F-7B7D-4269-47E9D004A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50636" y="702744"/>
              <a:ext cx="2355904" cy="2170306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97C1FA27-1B4F-3B41-0D0E-B86689CC7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0163591">
              <a:off x="5973382" y="1288977"/>
              <a:ext cx="2053372" cy="2053372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9471C841-C360-45D2-96C8-23B13FF11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11780">
              <a:off x="7882616" y="1607575"/>
              <a:ext cx="1341967" cy="1673249"/>
            </a:xfrm>
            <a:prstGeom prst="rect">
              <a:avLst/>
            </a:prstGeom>
          </p:spPr>
        </p:pic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22634C-B016-8875-2351-DA957C6E5D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9" t="34907" r="53699" b="15556"/>
          <a:stretch>
            <a:fillRect/>
          </a:stretch>
        </p:blipFill>
        <p:spPr>
          <a:xfrm>
            <a:off x="3477610" y="4023392"/>
            <a:ext cx="3151153" cy="2097979"/>
          </a:xfrm>
          <a:prstGeom prst="rect">
            <a:avLst/>
          </a:prstGeom>
        </p:spPr>
      </p:pic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0A27C52F-E575-84AC-2692-6CF4BC70F4E4}"/>
              </a:ext>
            </a:extLst>
          </p:cNvPr>
          <p:cNvGrpSpPr/>
          <p:nvPr/>
        </p:nvGrpSpPr>
        <p:grpSpPr>
          <a:xfrm>
            <a:off x="774973" y="634055"/>
            <a:ext cx="3591630" cy="2725270"/>
            <a:chOff x="774973" y="634055"/>
            <a:chExt cx="3591630" cy="272527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8FF52432-BD3E-A446-28DE-728A9AD74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973" y="634055"/>
              <a:ext cx="2725270" cy="2725270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2CFD1274-FF9C-88C7-EE07-8A149AF2A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6915" y="1736697"/>
              <a:ext cx="1415004" cy="1415004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A3AAE3D2-BBAE-9767-D69E-10432539E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2647" y="710375"/>
              <a:ext cx="687380" cy="1122363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F87DB37-C84F-8CA1-D389-2980713D0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1118" y="686863"/>
              <a:ext cx="1235485" cy="1257457"/>
            </a:xfrm>
            <a:prstGeom prst="rect">
              <a:avLst/>
            </a:prstGeom>
          </p:spPr>
        </p:pic>
      </p:grp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AEDEAA87-36B8-33EF-E921-D2283948A99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306" y="603250"/>
            <a:ext cx="2605806" cy="260580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A9C3341-FAA1-4796-E6F4-A3EF410B76D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61" b="89844" l="5566" r="89844">
                        <a14:foregroundMark x1="17773" y1="39551" x2="17773" y2="39551"/>
                        <a14:foregroundMark x1="25195" y1="25781" x2="25195" y2="25781"/>
                        <a14:foregroundMark x1="44434" y1="43066" x2="44434" y2="43066"/>
                        <a14:foregroundMark x1="45996" y1="31348" x2="45996" y2="31348"/>
                        <a14:foregroundMark x1="25977" y1="27344" x2="25977" y2="27344"/>
                        <a14:foregroundMark x1="23633" y1="30859" x2="32324" y2="30078"/>
                        <a14:foregroundMark x1="64551" y1="29688" x2="66895" y2="26953"/>
                        <a14:foregroundMark x1="82227" y1="25391" x2="82227" y2="25391"/>
                        <a14:foregroundMark x1="78613" y1="44629" x2="78613" y2="44629"/>
                        <a14:foregroundMark x1="51563" y1="54883" x2="51563" y2="54883"/>
                        <a14:foregroundMark x1="62109" y1="70996" x2="62109" y2="70996"/>
                        <a14:foregroundMark x1="48828" y1="79590" x2="48828" y2="79590"/>
                        <a14:foregroundMark x1="44824" y1="64258" x2="44824" y2="64258"/>
                        <a14:foregroundMark x1="9473" y1="54883" x2="9473" y2="54883"/>
                        <a14:foregroundMark x1="19727" y1="72559" x2="19727" y2="72559"/>
                        <a14:foregroundMark x1="5566" y1="59570" x2="5566" y2="595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077" y="3820257"/>
            <a:ext cx="2617142" cy="2617142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794400C5-6DC2-0882-64F5-711413547C2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933" y="477444"/>
            <a:ext cx="2794551" cy="2881881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6E77DF50-AF4C-ECBF-473C-B016D8EF61FE}"/>
              </a:ext>
            </a:extLst>
          </p:cNvPr>
          <p:cNvGrpSpPr/>
          <p:nvPr/>
        </p:nvGrpSpPr>
        <p:grpSpPr>
          <a:xfrm>
            <a:off x="1435271" y="618601"/>
            <a:ext cx="2449610" cy="2470851"/>
            <a:chOff x="1524961" y="812134"/>
            <a:chExt cx="2449610" cy="2470851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9F91626-26B5-83DA-D1E3-2B8207F97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rcRect l="9362" t="59268" r="67961" b="25765"/>
            <a:stretch>
              <a:fillRect/>
            </a:stretch>
          </p:blipFill>
          <p:spPr>
            <a:xfrm>
              <a:off x="2117112" y="2487072"/>
              <a:ext cx="1162821" cy="795913"/>
            </a:xfrm>
            <a:prstGeom prst="flowChartTerminator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71EB4D23-BEE9-5824-CB10-F89719397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216"/>
            <a:stretch>
              <a:fillRect/>
            </a:stretch>
          </p:blipFill>
          <p:spPr>
            <a:xfrm>
              <a:off x="1524961" y="812134"/>
              <a:ext cx="2449610" cy="1758430"/>
            </a:xfrm>
            <a:prstGeom prst="rect">
              <a:avLst/>
            </a:prstGeom>
          </p:spPr>
        </p:pic>
      </p:grp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B62D8ECE-1C96-45CA-75F5-5CE2B7EA615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821" y="531178"/>
            <a:ext cx="2774411" cy="2774411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7A740792-A5C9-B774-9AFA-4980FCEC5AA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71" y="477444"/>
            <a:ext cx="2964831" cy="296483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84DDB0A8-01E0-0BFD-9309-81D0D4F1009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977" y="3297379"/>
            <a:ext cx="3196179" cy="3196179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325ADB24-0606-D6BE-46FC-2B34CFDBD0A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79" y="-76282"/>
            <a:ext cx="3801098" cy="380109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9190ABD3-8490-5185-75A2-C2599BEA682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09" y="251829"/>
            <a:ext cx="3072136" cy="307213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86B6EE20-D433-F1A9-856D-8321D90168E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061" y="3495083"/>
            <a:ext cx="3116765" cy="3116765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FD57D4B5-62FC-A896-B2A9-198F9FDE971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426" y="570944"/>
            <a:ext cx="2591485" cy="2638112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366C761F-023A-67BC-6958-65C0C0CD2DD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8" r="4385"/>
          <a:stretch>
            <a:fillRect/>
          </a:stretch>
        </p:blipFill>
        <p:spPr>
          <a:xfrm>
            <a:off x="3604453" y="3770708"/>
            <a:ext cx="2928959" cy="2582996"/>
          </a:xfrm>
          <a:prstGeom prst="rect">
            <a:avLst/>
          </a:prstGeom>
        </p:spPr>
      </p:pic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19C09B14-FD76-22CF-D99A-2FFC850AD608}"/>
              </a:ext>
            </a:extLst>
          </p:cNvPr>
          <p:cNvGrpSpPr/>
          <p:nvPr/>
        </p:nvGrpSpPr>
        <p:grpSpPr>
          <a:xfrm>
            <a:off x="1338890" y="534164"/>
            <a:ext cx="2715242" cy="2715242"/>
            <a:chOff x="1375834" y="534164"/>
            <a:chExt cx="2715242" cy="2715242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7E9D75BA-DFD9-0AD0-DACC-4582E2A09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5834" y="534164"/>
              <a:ext cx="2715242" cy="2715242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BCACA146-06D1-C76D-7BFA-2AF204A5D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1876015" y="1149526"/>
              <a:ext cx="1716686" cy="1513253"/>
            </a:xfrm>
            <a:prstGeom prst="rect">
              <a:avLst/>
            </a:prstGeom>
          </p:spPr>
        </p:pic>
      </p:grpSp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F488C63C-30F1-4344-B388-5F5314013B7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366" y="3575390"/>
            <a:ext cx="2811018" cy="2898862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E4FCCE72-6705-F947-F6CA-CBD99D3F87D1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65" y="485286"/>
            <a:ext cx="2829259" cy="2829259"/>
          </a:xfrm>
          <a:prstGeom prst="rect">
            <a:avLst/>
          </a:prstGeom>
        </p:spPr>
      </p:pic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D6AF156B-3A79-BAF5-78CC-BC02F524D3C5}"/>
              </a:ext>
            </a:extLst>
          </p:cNvPr>
          <p:cNvGrpSpPr/>
          <p:nvPr/>
        </p:nvGrpSpPr>
        <p:grpSpPr>
          <a:xfrm>
            <a:off x="886077" y="489837"/>
            <a:ext cx="3241986" cy="2813131"/>
            <a:chOff x="886077" y="489837"/>
            <a:chExt cx="3241986" cy="2813131"/>
          </a:xfrm>
        </p:grpSpPr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EE8D7C13-8E3C-E5B1-BD72-8A13AAE05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283" y="2073987"/>
              <a:ext cx="1079780" cy="1079780"/>
            </a:xfrm>
            <a:prstGeom prst="rect">
              <a:avLst/>
            </a:prstGeom>
          </p:spPr>
        </p:pic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2CE7B464-CDF7-6CF5-84B8-748D9EC6E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077" y="489837"/>
              <a:ext cx="2813131" cy="2813131"/>
            </a:xfrm>
            <a:prstGeom prst="rect">
              <a:avLst/>
            </a:prstGeom>
          </p:spPr>
        </p:pic>
      </p:grp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7C2E4CE8-4CB6-E7F8-CD58-DA5BA139A9C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8" y="5299793"/>
            <a:ext cx="1532407" cy="1544473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1B069791-3445-4BD8-1516-D879E0B9E36D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745" y="20757"/>
            <a:ext cx="6119285" cy="633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91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-0.19218 -0.4634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09" y="-23171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0.39518 -0.0039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53" y="-208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-0.22721 0.461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2" y="2310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0393 L -0.22304 0.46389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67" y="22986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-0.19219 -0.46343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09" y="-23171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0579 L 0.42774 0.0132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370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19219 -0.46343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09" y="-23171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-0.21992 0.48125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3" y="24051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0.39961 0.0118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4" y="602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0.19336 0.46389 " pathEditMode="relative" rAng="0" ptsTypes="AA">
                                      <p:cBhvr>
                                        <p:cTn id="24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7" y="22847"/>
                                    </p:animMotion>
                                  </p:childTnLst>
                                </p:cTn>
                              </p:par>
                              <p:par>
                                <p:cTn id="2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0.43646 0.0044 " pathEditMode="relative" rAng="0" ptsTypes="AA">
                                      <p:cBhvr>
                                        <p:cTn id="24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88" y="208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96296E-6 L 0.22591 -0.46018 " pathEditMode="relative" rAng="0" ptsTypes="AA">
                                      <p:cBhvr>
                                        <p:cTn id="25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8" y="-23264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0.21836 -0.45486 " pathEditMode="relative" rAng="0" ptsTypes="AA">
                                      <p:cBhvr>
                                        <p:cTn id="294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-22731"/>
                                    </p:animMotion>
                                  </p:childTnLst>
                                </p:cTn>
                              </p:par>
                              <p:par>
                                <p:cTn id="2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-0.22188 0.4625 " pathEditMode="relative" rAng="0" ptsTypes="AA">
                                      <p:cBhvr>
                                        <p:cTn id="29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72" y="24468"/>
                                    </p:animMotion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4" grpId="2"/>
      <p:bldP spid="14" grpId="3"/>
      <p:bldP spid="14" grpId="4"/>
      <p:bldP spid="14" grpId="5"/>
      <p:bldP spid="14" grpId="6"/>
      <p:bldP spid="14" grpId="7"/>
      <p:bldP spid="14" grpId="8"/>
      <p:bldP spid="14" grpId="9"/>
      <p:bldP spid="14" grpId="10"/>
      <p:bldP spid="14" grpId="11"/>
      <p:bldP spid="14" grpId="12"/>
      <p:bldP spid="14" grpId="13"/>
      <p:bldP spid="15" grpId="0"/>
      <p:bldP spid="15" grpId="1"/>
      <p:bldP spid="15" grpId="2"/>
      <p:bldP spid="15" grpId="3"/>
      <p:bldP spid="15" grpId="4"/>
      <p:bldP spid="15" grpId="5"/>
      <p:bldP spid="15" grpId="6"/>
      <p:bldP spid="15" grpId="7"/>
      <p:bldP spid="15" grpId="8"/>
      <p:bldP spid="15" grpId="9"/>
      <p:bldP spid="15" grpId="10"/>
      <p:bldP spid="15" grpId="11"/>
      <p:bldP spid="15" grpId="12"/>
      <p:bldP spid="15" grpId="13"/>
      <p:bldP spid="16" grpId="0"/>
      <p:bldP spid="16" grpId="1" build="allAtOnce"/>
      <p:bldP spid="16" grpId="2" build="allAtOnce"/>
      <p:bldP spid="16" grpId="3" build="allAtOnce"/>
      <p:bldP spid="16" grpId="4" build="allAtOnce"/>
      <p:bldP spid="16" grpId="5" build="allAtOnce"/>
      <p:bldP spid="16" grpId="6" build="allAtOnce"/>
      <p:bldP spid="16" grpId="7" build="allAtOnce"/>
      <p:bldP spid="16" grpId="8" build="allAtOnce"/>
      <p:bldP spid="16" grpId="9" build="allAtOnce"/>
      <p:bldP spid="16" grpId="10" build="allAtOnce"/>
      <p:bldP spid="16" grpId="11" build="allAtOnce"/>
      <p:bldP spid="16" grpId="12" build="allAtOnce"/>
      <p:bldP spid="16" grpId="13" build="allAtOnce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1786AF69-7A5E-43EE-ABB3-AB7BE64CFFAD}"/>
</file>

<file path=customXml/itemProps2.xml><?xml version="1.0" encoding="utf-8"?>
<ds:datastoreItem xmlns:ds="http://schemas.openxmlformats.org/officeDocument/2006/customXml" ds:itemID="{BF681A30-A394-4FD8-8459-A19C21CB1768}"/>
</file>

<file path=customXml/itemProps3.xml><?xml version="1.0" encoding="utf-8"?>
<ds:datastoreItem xmlns:ds="http://schemas.openxmlformats.org/officeDocument/2006/customXml" ds:itemID="{A507586F-717C-46C9-A5EB-71FBBC9B0B03}"/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3</Words>
  <Application>Microsoft Office PowerPoint</Application>
  <PresentationFormat>Широкоэкранный</PresentationFormat>
  <Paragraphs>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3</cp:revision>
  <dcterms:created xsi:type="dcterms:W3CDTF">2025-11-10T11:02:54Z</dcterms:created>
  <dcterms:modified xsi:type="dcterms:W3CDTF">2025-11-11T08:54:50Z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