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7F76F-C383-831A-AFBE-300193D6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E83E2-0268-62B8-AF1D-662196A7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F7393-A82F-90C8-1A95-A0BE6BA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8CB1C-0E52-6153-1E93-56444A78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3AC71-AA84-C697-8540-E20578A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65E9-09E9-3509-589B-CA82473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C5401-0F97-3DB7-B216-1C47C510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9154E-C7FE-06EE-62FC-8E52FFB9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ED8E-2537-2897-77CF-D7118A6D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EAA58-711B-9B91-7E93-F310B30B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09026-D941-8EA1-122F-6AC926974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0AF87-1C7B-E549-ABE6-CE87EF00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7E945-C3CD-AFFB-EFB2-FB24D625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2F8EF-BD41-2608-9FD7-8F6E5BE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DBE88-2623-C173-B119-C8D13A0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8C38B-32EB-BCA4-8CC6-6EB63603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7F88A-B8D2-C64C-E60D-E61DACF4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6C30-4D15-DE53-B982-39A93EA4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4D991-1837-2BB2-B958-69B319B3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37512-4178-C089-D057-5217224B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117D-9746-2A15-F75F-3CC9B70E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74A-D32F-EA49-31BC-4B427EB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12370-7527-6C78-754F-7CC348C4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6A41-9F22-C216-967A-8BC118FD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10A3E-91AB-6074-7C0A-ADBA0B7F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2505-D5AA-9CAD-65CD-01B6EFC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DF75-3A99-F73A-2E4B-B8AA8C82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8D31F5-DA27-3C3F-EDE1-917EE56E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C6D8B-957E-E0A3-4FF0-7EA7A12E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58BEE-8053-C688-6319-6A2440A6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F4F32-CCBC-FC69-2D19-650BBAF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5973-4AFA-AE74-029E-86BD692E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8D8EB-F8F6-D7E0-F6F9-6129BD0E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513B3-391C-8AA6-5EA3-03141443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F98C05-4DD8-7D4F-0615-90DD3A27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6A256-9D4C-C36F-248A-009543C21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7F455E-AB53-ECAF-7A61-CAC821A4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60E29-D345-DF21-01CE-5225A4FC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D3DCD8-ABD3-729B-AD55-EAAE9316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4635-2CEC-2983-97D9-EB4F7CB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2B6D5-6E93-D821-E37B-00EC34D2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25DAF-F2B0-D780-BB64-03536FF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28497-6A3B-3D01-0BA5-D82C9B9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701B7-4734-6889-09B2-D7BC590A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5FDF97-F50A-69FD-F047-8844AAD9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2EEA4-F502-8D1C-BF61-DCEFD66F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53B7-8CE0-7917-42C3-20A097B3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358E0-96CA-6020-CCCF-047AAE6C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7E9FC5-EC59-3806-33D9-04B83EAE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A8B26-D065-FC45-0A4D-64133C2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4B643-B13A-1632-A69D-739C1E1E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AC46-4018-30E7-D8C1-FCF0EA9A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84D6-9DB6-FF45-9D60-F50BF381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D6FDC0-9BAF-AAE6-737C-4344CF406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6FEC9D-B17F-52EF-8416-19196D90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D3611-25BF-E2B0-B0B9-D299B6BB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8061D-A117-7536-C6A4-30797A80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7DF65-811D-663B-F213-7E486FD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A9C3-4459-B5CF-4DEB-E8D99779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F4BB0-88D9-D3F5-AA32-5BC7C602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4B96F-3721-3070-355E-BC21DAC1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AD9E9-0360-E3B5-FE17-36371666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FC049-0782-75C0-CC96-F0A9CD65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4800"/>
            <a:ext cx="2650689" cy="2760133"/>
            <a:chOff x="3350658" y="304800"/>
            <a:chExt cx="2650689" cy="276013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0394" y="655320"/>
                <a:ext cx="2291080" cy="229108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ЇСТЬ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275798" y="281950"/>
            <a:ext cx="2703087" cy="2923123"/>
            <a:chOff x="275798" y="281950"/>
            <a:chExt cx="2703087" cy="292312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B18684A-7C58-411C-7D6E-167E8C76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98" y="543560"/>
              <a:ext cx="2661513" cy="266151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1018005" y="281950"/>
              <a:ext cx="196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СО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ЛЯ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18132" r="12710" b="14490"/>
          <a:stretch>
            <a:fillRect/>
          </a:stretch>
        </p:blipFill>
        <p:spPr>
          <a:xfrm>
            <a:off x="419498" y="3032352"/>
            <a:ext cx="2100181" cy="18881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15" y="3083153"/>
            <a:ext cx="1994571" cy="1994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8981" r="9000" b="18981"/>
          <a:stretch>
            <a:fillRect/>
          </a:stretch>
        </p:blipFill>
        <p:spPr>
          <a:xfrm>
            <a:off x="5974490" y="3098155"/>
            <a:ext cx="2296160" cy="17932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19" y="4671281"/>
            <a:ext cx="2201534" cy="21867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6" r="43943" b="12064"/>
          <a:stretch>
            <a:fillRect/>
          </a:stretch>
        </p:blipFill>
        <p:spPr>
          <a:xfrm>
            <a:off x="2013439" y="4886833"/>
            <a:ext cx="1710797" cy="194465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64" y="4876743"/>
            <a:ext cx="1843181" cy="17270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434969"/>
            <a:ext cx="1380510" cy="12532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13" y="2546522"/>
            <a:ext cx="4660441" cy="46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50117 -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26562 -0.33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59259E-6 L 0.0375 -0.322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96296E-6 L 0.00117 -0.582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7.40741E-7 L 0.19244 -0.58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33333E-6 L 0.39114 -0.598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728CCA-03A5-4743-A7F1-B24D8A74663B}"/>
</file>

<file path=customXml/itemProps2.xml><?xml version="1.0" encoding="utf-8"?>
<ds:datastoreItem xmlns:ds="http://schemas.openxmlformats.org/officeDocument/2006/customXml" ds:itemID="{4BE48899-F425-4252-B490-D6F11D9F790C}"/>
</file>

<file path=customXml/itemProps3.xml><?xml version="1.0" encoding="utf-8"?>
<ds:datastoreItem xmlns:ds="http://schemas.openxmlformats.org/officeDocument/2006/customXml" ds:itemID="{4A190D76-3D7D-4D5E-9513-90A165A7937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2025-11-10T08:00:56Z</dcterms:created>
  <dcterms:modified xsi:type="dcterms:W3CDTF">2025-11-11T14:45:59Z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