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7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5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5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2EE2-FE6C-4606-B13E-D7EC095BA27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4" y="722921"/>
            <a:ext cx="7497770" cy="4949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5" b="89918" l="10000" r="92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9" y="1043609"/>
            <a:ext cx="1655513" cy="110324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71" y="2243282"/>
            <a:ext cx="1510748" cy="15107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80" y="2243282"/>
            <a:ext cx="1510748" cy="15107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82" y="4051956"/>
            <a:ext cx="1620000" cy="16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768" y="4051956"/>
            <a:ext cx="1620000" cy="16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6055" y="3456149"/>
            <a:ext cx="1372780" cy="1372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768" y="3456690"/>
            <a:ext cx="1372780" cy="1372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396" y="2693505"/>
            <a:ext cx="3657026" cy="36570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8" y="5740957"/>
            <a:ext cx="1103607" cy="1001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10" y="46734"/>
            <a:ext cx="4393096" cy="43930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572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44922 -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5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25391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5 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0651 -0.00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25 4.8148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25 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46AF4B-2E26-4DD0-BCDA-02EAE6C1D1C2}"/>
</file>

<file path=customXml/itemProps2.xml><?xml version="1.0" encoding="utf-8"?>
<ds:datastoreItem xmlns:ds="http://schemas.openxmlformats.org/officeDocument/2006/customXml" ds:itemID="{6CEF420D-0177-4A65-BA9D-5739D6801BF6}"/>
</file>

<file path=customXml/itemProps3.xml><?xml version="1.0" encoding="utf-8"?>
<ds:datastoreItem xmlns:ds="http://schemas.openxmlformats.org/officeDocument/2006/customXml" ds:itemID="{83BA955D-E71E-4D66-9B39-FE4E949B4397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2025-11-11T12:12:27Z</dcterms:created>
  <dcterms:modified xsi:type="dcterms:W3CDTF">2025-11-11T14:44:32Z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