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2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971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45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459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41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8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36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49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70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364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85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8CF1-8FD5-4B2C-ADBB-B59A414C97A4}" type="datetimeFigureOut">
              <a:rPr lang="uk-UA" smtClean="0"/>
              <a:t>11.11.2025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80A85-9B8D-46C5-8D3B-AD2B99C9C82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07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D9D6B-D34A-4C8A-6E37-984E4532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91"/>
            <a:ext cx="12192000" cy="8071443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7BEB9D-64B1-D0BD-73CD-8F1A6405D86B}"/>
              </a:ext>
            </a:extLst>
          </p:cNvPr>
          <p:cNvSpPr/>
          <p:nvPr/>
        </p:nvSpPr>
        <p:spPr>
          <a:xfrm>
            <a:off x="219845" y="171075"/>
            <a:ext cx="2734156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0A0F58E-D42B-F8EF-3CC4-08CB3AA99851}"/>
              </a:ext>
            </a:extLst>
          </p:cNvPr>
          <p:cNvSpPr/>
          <p:nvPr/>
        </p:nvSpPr>
        <p:spPr>
          <a:xfrm>
            <a:off x="3653226" y="171075"/>
            <a:ext cx="2658533" cy="30903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F0F6DA-D702-19CB-651C-34AC324A5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16780" r="19341" b="16740"/>
          <a:stretch>
            <a:fillRect/>
          </a:stretch>
        </p:blipFill>
        <p:spPr>
          <a:xfrm>
            <a:off x="240764" y="4536851"/>
            <a:ext cx="2284021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E64332-76DF-AD72-A209-4997072D5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15744"/>
          <a:stretch>
            <a:fillRect/>
          </a:stretch>
        </p:blipFill>
        <p:spPr>
          <a:xfrm>
            <a:off x="2577839" y="3381946"/>
            <a:ext cx="2075298" cy="18667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DE144F5-1ACB-6B37-0AA4-0152AD3E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r="5539"/>
          <a:stretch/>
        </p:blipFill>
        <p:spPr>
          <a:xfrm>
            <a:off x="4648908" y="4531778"/>
            <a:ext cx="1904439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A2D066E-7B19-41E7-ABCF-56FBE55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13995"/>
          <a:stretch>
            <a:fillRect/>
          </a:stretch>
        </p:blipFill>
        <p:spPr>
          <a:xfrm>
            <a:off x="6352272" y="1867225"/>
            <a:ext cx="1702402" cy="2413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234D466-C4FE-98C8-DB48-4D3148282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9210"/>
          <a:stretch>
            <a:fillRect/>
          </a:stretch>
        </p:blipFill>
        <p:spPr>
          <a:xfrm>
            <a:off x="7423430" y="4420004"/>
            <a:ext cx="1550149" cy="22534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84462A-BF23-C20A-CBC0-87A0CFA8B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19" t="9236" r="11162" b="10204"/>
          <a:stretch>
            <a:fillRect/>
          </a:stretch>
        </p:blipFill>
        <p:spPr>
          <a:xfrm>
            <a:off x="7306118" y="29996"/>
            <a:ext cx="2148607" cy="2141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 descr="Мужчина со сплошной заливкой">
            <a:extLst>
              <a:ext uri="{FF2B5EF4-FFF2-40B4-BE49-F238E27FC236}">
                <a16:creationId xmlns:a16="http://schemas.microsoft.com/office/drawing/2014/main" id="{F4106E9A-C943-B6C5-B017-85E6DEA2C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0460" y="585623"/>
            <a:ext cx="2447636" cy="244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FE711D-3865-DD15-937D-1E26379FF4DC}"/>
              </a:ext>
            </a:extLst>
          </p:cNvPr>
          <p:cNvSpPr txBox="1"/>
          <p:nvPr/>
        </p:nvSpPr>
        <p:spPr>
          <a:xfrm>
            <a:off x="434326" y="254408"/>
            <a:ext cx="948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8D0412-A057-5949-739C-50447A65A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9" y="3767666"/>
            <a:ext cx="3090333" cy="30903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D8AF285-3B02-822A-3838-C5F71882D3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133600"/>
            <a:ext cx="1495941" cy="151452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4C6FBC5-9871-FF8C-F7A4-67BF56C4F6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46" y="163215"/>
            <a:ext cx="2793361" cy="28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8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29284 -0.509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35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0.12318 -0.3388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05313 -0.5219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17618 -0.162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15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-0.27474 0.111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27162 -0.5199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2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E5ABB95-1D6E-450A-9860-546A69CB61FB}"/>
</file>

<file path=customXml/itemProps2.xml><?xml version="1.0" encoding="utf-8"?>
<ds:datastoreItem xmlns:ds="http://schemas.openxmlformats.org/officeDocument/2006/customXml" ds:itemID="{44B5A901-6B8B-41E5-9187-0E0E0ADC77BF}"/>
</file>

<file path=customXml/itemProps3.xml><?xml version="1.0" encoding="utf-8"?>
<ds:datastoreItem xmlns:ds="http://schemas.openxmlformats.org/officeDocument/2006/customXml" ds:itemID="{A944C5A6-2FA3-41B1-B013-E1E048FB15C7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2025-11-10T08:46:58Z</dcterms:created>
  <dcterms:modified xsi:type="dcterms:W3CDTF">2025-11-11T14:26:19Z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