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docProps/custom.xml" ContentType="application/vnd.openxmlformats-officedocument.custom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metadata" ContentType="application/binary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jM+rBlOoWP2EZWhsAdC+uBBqLtm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slideMaster" Target="slideMasters/slideMaster1.xml"/><Relationship Id="rId7" Type="http://schemas.openxmlformats.org/officeDocument/2006/relationships/customXml" Target="../customXml/item1.xml"/><Relationship Id="rId2" Type="http://schemas.openxmlformats.org/officeDocument/2006/relationships/presProps" Target="presProps.xml"/><Relationship Id="rId1" Type="http://schemas.openxmlformats.org/officeDocument/2006/relationships/theme" Target="theme/theme1.xml"/><Relationship Id="rId6" Type="http://customschemas.google.com/relationships/presentationmetadata" Target="metadata"/><Relationship Id="rId5" Type="http://schemas.openxmlformats.org/officeDocument/2006/relationships/slide" Target="slides/slide1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www.youtube.com/watch?v=zE6led9iBsM" TargetMode="Externa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  <p:pic>
        <p:nvPicPr>
          <p:cNvPr id="85" name="Google Shape;85;p1" title="частина 1.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FC03484849DD4F838791533D0789A3" ma:contentTypeVersion="8" ma:contentTypeDescription="Create a new document." ma:contentTypeScope="" ma:versionID="bca26f3889678eeaa0bb719fead5ae4f">
  <xsd:schema xmlns:xsd="http://www.w3.org/2001/XMLSchema" xmlns:xs="http://www.w3.org/2001/XMLSchema" xmlns:p="http://schemas.microsoft.com/office/2006/metadata/properties" xmlns:ns2="f2b6131b-628d-405c-9a7f-49f976ea74da" targetNamespace="http://schemas.microsoft.com/office/2006/metadata/properties" ma:root="true" ma:fieldsID="29a91b777a59bc7ef03411fc66b8828d" ns2:_="">
    <xsd:import namespace="f2b6131b-628d-405c-9a7f-49f976ea74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AutoDeleteEnabled" minOccurs="0"/>
                <xsd:element ref="ns2:DeleteAfter" minOccurs="0"/>
                <xsd:element ref="ns2:AutoUploadMarker" minOccurs="0"/>
                <xsd:element ref="ns2:UploadSource" minOccurs="0"/>
                <xsd:element ref="ns2:FolderPa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b6131b-628d-405c-9a7f-49f976ea74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AutoDeleteEnabled" ma:index="11" nillable="true" ma:displayName="AutoDeleteEnabled" ma:default="No" ma:format="RadioButtons" ma:internalName="AutoDeleteEnabled">
      <xsd:simpleType>
        <xsd:restriction base="dms:Choice">
          <xsd:enumeration value="Yes"/>
          <xsd:enumeration value="No"/>
        </xsd:restriction>
      </xsd:simpleType>
    </xsd:element>
    <xsd:element name="DeleteAfter" ma:index="12" nillable="true" ma:displayName="DeleteAfter" ma:format="DateOnly" ma:internalName="DeleteAfter">
      <xsd:simpleType>
        <xsd:restriction base="dms:DateTime"/>
      </xsd:simpleType>
    </xsd:element>
    <xsd:element name="AutoUploadMarker" ma:index="13" nillable="true" ma:displayName="AutoUploadMarker" ma:internalName="AutoUploadMarker">
      <xsd:simpleType>
        <xsd:restriction base="dms:Text">
          <xsd:maxLength value="255"/>
        </xsd:restriction>
      </xsd:simpleType>
    </xsd:element>
    <xsd:element name="UploadSource" ma:index="14" nillable="true" ma:displayName="UploadSource" ma:internalName="UploadSource">
      <xsd:simpleType>
        <xsd:restriction base="dms:Text">
          <xsd:maxLength value="255"/>
        </xsd:restriction>
      </xsd:simpleType>
    </xsd:element>
    <xsd:element name="FolderPath" ma:index="15" nillable="true" ma:displayName="FolderPath" ma:internalName="FolderPath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lderPath xmlns="f2b6131b-628d-405c-9a7f-49f976ea74da" xsi:nil="true"/>
    <DeleteAfter xmlns="f2b6131b-628d-405c-9a7f-49f976ea74da" xsi:nil="true"/>
    <AutoUploadMarker xmlns="f2b6131b-628d-405c-9a7f-49f976ea74da" xsi:nil="true"/>
    <AutoDeleteEnabled xmlns="f2b6131b-628d-405c-9a7f-49f976ea74da">No</AutoDeleteEnabled>
    <UploadSource xmlns="f2b6131b-628d-405c-9a7f-49f976ea74da" xsi:nil="true"/>
  </documentManagement>
</p:properties>
</file>

<file path=customXml/itemProps1.xml><?xml version="1.0" encoding="utf-8"?>
<ds:datastoreItem xmlns:ds="http://schemas.openxmlformats.org/officeDocument/2006/customXml" ds:itemID="{C7C6F16B-0671-4FE3-9011-F6A46BBCE7DF}"/>
</file>

<file path=customXml/itemProps2.xml><?xml version="1.0" encoding="utf-8"?>
<ds:datastoreItem xmlns:ds="http://schemas.openxmlformats.org/officeDocument/2006/customXml" ds:itemID="{18A6404F-98B3-4597-8C9D-ED83B59E810D}"/>
</file>

<file path=customXml/itemProps3.xml><?xml version="1.0" encoding="utf-8"?>
<ds:datastoreItem xmlns:ds="http://schemas.openxmlformats.org/officeDocument/2006/customXml" ds:itemID="{E58500FA-DF76-40B0-9671-247D74BCC964}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yanag</dc:creator>
  <dcterms:created xsi:type="dcterms:W3CDTF">2025-04-25T12:30:45Z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2B5BD5863EDF4A2286A22E17FAA0E983_11</vt:lpwstr>
  </property>
  <property fmtid="{D5CDD505-2E9C-101B-9397-08002B2CF9AE}" pid="3" name="KSOProductBuildVer">
    <vt:lpwstr>1033-12.2.0.20795</vt:lpwstr>
  </property>
  <property fmtid="{D5CDD505-2E9C-101B-9397-08002B2CF9AE}" pid="4" name="ContentTypeId">
    <vt:lpwstr>0x01010038FC03484849DD4F838791533D0789A3</vt:lpwstr>
  </property>
</Properties>
</file>