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D13F0-71A5-4964-9A8F-BD15E87F6D5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7D01-5FBB-4A56-913C-0181AC83E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3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2A31-A79F-4431-AE07-4A9C73F23E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1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C612-B4B5-41E5-B1D1-987F486AC80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B273-DF7E-41A1-8696-FF35646BC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5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C612-B4B5-41E5-B1D1-987F486AC80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B273-DF7E-41A1-8696-FF35646BC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0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C612-B4B5-41E5-B1D1-987F486AC80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B273-DF7E-41A1-8696-FF35646BC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56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C612-B4B5-41E5-B1D1-987F486AC80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B273-DF7E-41A1-8696-FF35646BC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9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C612-B4B5-41E5-B1D1-987F486AC80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B273-DF7E-41A1-8696-FF35646BC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0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C612-B4B5-41E5-B1D1-987F486AC80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B273-DF7E-41A1-8696-FF35646BC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8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C612-B4B5-41E5-B1D1-987F486AC80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B273-DF7E-41A1-8696-FF35646BC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44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C612-B4B5-41E5-B1D1-987F486AC80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B273-DF7E-41A1-8696-FF35646BC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6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C612-B4B5-41E5-B1D1-987F486AC80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B273-DF7E-41A1-8696-FF35646BC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6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C612-B4B5-41E5-B1D1-987F486AC80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B273-DF7E-41A1-8696-FF35646BC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C612-B4B5-41E5-B1D1-987F486AC80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B273-DF7E-41A1-8696-FF35646BC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8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4C612-B4B5-41E5-B1D1-987F486AC80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B273-DF7E-41A1-8696-FF35646BC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77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microsoft.com/office/2007/relationships/hdphoto" Target="../media/hdphoto5.wdp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2.png"/><Relationship Id="rId7" Type="http://schemas.openxmlformats.org/officeDocument/2006/relationships/image" Target="../media/image2.png"/><Relationship Id="rId12" Type="http://schemas.microsoft.com/office/2007/relationships/hdphoto" Target="../media/hdphoto3.wdp"/><Relationship Id="rId17" Type="http://schemas.openxmlformats.org/officeDocument/2006/relationships/image" Target="../media/image9.png"/><Relationship Id="rId25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microsoft.com/office/2007/relationships/hdphoto" Target="../media/hdphoto4.wdp"/><Relationship Id="rId20" Type="http://schemas.openxmlformats.org/officeDocument/2006/relationships/image" Target="../media/image11.png"/><Relationship Id="rId29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24" Type="http://schemas.microsoft.com/office/2007/relationships/hdphoto" Target="../media/hdphoto6.wdp"/><Relationship Id="rId5" Type="http://schemas.openxmlformats.org/officeDocument/2006/relationships/image" Target="../media/image1.png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28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Relationship Id="rId14" Type="http://schemas.openxmlformats.org/officeDocument/2006/relationships/image" Target="../media/image7.png"/><Relationship Id="rId22" Type="http://schemas.openxmlformats.org/officeDocument/2006/relationships/image" Target="../media/image13.png"/><Relationship Id="rId27" Type="http://schemas.microsoft.com/office/2007/relationships/hdphoto" Target="../media/hdphoto7.wdp"/><Relationship Id="rId3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261A91-1582-4BF0-862A-B468110E97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250" y1="37000" x2="36250" y2="37000"/>
                        <a14:foregroundMark x1="92250" y1="67250" x2="92250" y2="6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79" y="252145"/>
            <a:ext cx="1241958" cy="124195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791FDCB-5B2D-4589-86C6-F4D5072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9" b="100000" l="3175" r="93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8555" y="5344203"/>
            <a:ext cx="1875392" cy="12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Шуба искусственная">
            <a:extLst>
              <a:ext uri="{FF2B5EF4-FFF2-40B4-BE49-F238E27FC236}">
                <a16:creationId xmlns:a16="http://schemas.microsoft.com/office/drawing/2014/main" id="{AEB62CDA-529A-4DF1-88FE-CD28670E6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2343">
            <a:off x="10325229" y="2887087"/>
            <a:ext cx="1411279" cy="19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A8237638-8876-4E40-85E0-7E785DAE89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464668" y="3960762"/>
            <a:ext cx="442623" cy="442622"/>
          </a:xfrm>
          <a:prstGeom prst="rect">
            <a:avLst/>
          </a:prstGeom>
        </p:spPr>
      </p:pic>
      <p:pic>
        <p:nvPicPr>
          <p:cNvPr id="104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91C638C1-13D2-491C-AFAE-BE8EEF8DA8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91163" y="2681020"/>
            <a:ext cx="442623" cy="442622"/>
          </a:xfrm>
          <a:prstGeom prst="rect">
            <a:avLst/>
          </a:prstGeom>
        </p:spPr>
      </p:pic>
      <p:pic>
        <p:nvPicPr>
          <p:cNvPr id="105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7540A3B7-9FD8-42B1-9B3D-EFF6D7F332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43563" y="2833420"/>
            <a:ext cx="442623" cy="442622"/>
          </a:xfrm>
          <a:prstGeom prst="rect">
            <a:avLst/>
          </a:prstGeom>
        </p:spPr>
      </p:pic>
      <p:pic>
        <p:nvPicPr>
          <p:cNvPr id="106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7B0627DD-66DC-42E9-AF18-563B0604CB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21860" y="4003999"/>
            <a:ext cx="442623" cy="442622"/>
          </a:xfrm>
          <a:prstGeom prst="rect">
            <a:avLst/>
          </a:prstGeom>
        </p:spPr>
      </p:pic>
      <p:pic>
        <p:nvPicPr>
          <p:cNvPr id="100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C58762D4-81CA-4C38-8453-F0CCDDD0F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88150" y="3846424"/>
            <a:ext cx="442623" cy="442622"/>
          </a:xfrm>
          <a:prstGeom prst="rect">
            <a:avLst/>
          </a:prstGeom>
        </p:spPr>
      </p:pic>
      <p:pic>
        <p:nvPicPr>
          <p:cNvPr id="101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ECD14F15-57B2-4F1C-BA50-25591C4112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53348" y="4904411"/>
            <a:ext cx="424844" cy="442622"/>
          </a:xfrm>
          <a:prstGeom prst="rect">
            <a:avLst/>
          </a:prstGeom>
        </p:spPr>
      </p:pic>
      <p:pic>
        <p:nvPicPr>
          <p:cNvPr id="102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077E2C71-58F2-41D1-8CD6-A91F7C1E20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75935" y="3919518"/>
            <a:ext cx="442623" cy="442622"/>
          </a:xfrm>
          <a:prstGeom prst="rect">
            <a:avLst/>
          </a:prstGeom>
        </p:spPr>
      </p:pic>
      <p:pic>
        <p:nvPicPr>
          <p:cNvPr id="107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52C78688-A5CA-41CB-881F-48C3874242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19393" y="2821261"/>
            <a:ext cx="442623" cy="442622"/>
          </a:xfrm>
          <a:prstGeom prst="rect">
            <a:avLst/>
          </a:prstGeom>
        </p:spPr>
      </p:pic>
      <p:pic>
        <p:nvPicPr>
          <p:cNvPr id="108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C87BE5FF-F49F-432A-A803-CD523705B0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71793" y="2973661"/>
            <a:ext cx="442623" cy="442622"/>
          </a:xfrm>
          <a:prstGeom prst="rect">
            <a:avLst/>
          </a:prstGeom>
        </p:spPr>
      </p:pic>
      <p:pic>
        <p:nvPicPr>
          <p:cNvPr id="1050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00A7D82D-3E58-4949-8CAF-59D226E1C8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14999" y="3956575"/>
            <a:ext cx="442623" cy="442622"/>
          </a:xfrm>
          <a:prstGeom prst="rect">
            <a:avLst/>
          </a:prstGeom>
        </p:spPr>
      </p:pic>
      <p:pic>
        <p:nvPicPr>
          <p:cNvPr id="91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88875436-3ED9-4293-9688-8E86A38A8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16717" y="4078165"/>
            <a:ext cx="442623" cy="442622"/>
          </a:xfrm>
          <a:prstGeom prst="rect">
            <a:avLst/>
          </a:prstGeom>
        </p:spPr>
      </p:pic>
      <p:pic>
        <p:nvPicPr>
          <p:cNvPr id="92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AB05E7C2-1CBB-4343-988A-45558FC975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52963" y="5033454"/>
            <a:ext cx="424844" cy="442622"/>
          </a:xfrm>
          <a:prstGeom prst="rect">
            <a:avLst/>
          </a:prstGeom>
        </p:spPr>
      </p:pic>
      <p:pic>
        <p:nvPicPr>
          <p:cNvPr id="93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DD5CF97B-F48C-416C-845E-AC2D17847A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43403" y="3692812"/>
            <a:ext cx="442623" cy="442622"/>
          </a:xfrm>
          <a:prstGeom prst="rect">
            <a:avLst/>
          </a:prstGeom>
        </p:spPr>
      </p:pic>
      <p:pic>
        <p:nvPicPr>
          <p:cNvPr id="94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7A85DCB9-ED98-4368-902A-34A57942C6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05362" y="5185854"/>
            <a:ext cx="442623" cy="442622"/>
          </a:xfrm>
          <a:prstGeom prst="rect">
            <a:avLst/>
          </a:prstGeom>
        </p:spPr>
      </p:pic>
      <p:pic>
        <p:nvPicPr>
          <p:cNvPr id="95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F22B6AC7-77D8-44A4-ADCD-D6E573D29A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11551" y="4814013"/>
            <a:ext cx="424844" cy="442622"/>
          </a:xfrm>
          <a:prstGeom prst="rect">
            <a:avLst/>
          </a:prstGeom>
        </p:spPr>
      </p:pic>
      <p:pic>
        <p:nvPicPr>
          <p:cNvPr id="96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A42D5F5A-6CED-4F25-8471-6BC6E84AAA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70555" y="3718385"/>
            <a:ext cx="442623" cy="442622"/>
          </a:xfrm>
          <a:prstGeom prst="rect">
            <a:avLst/>
          </a:prstGeom>
        </p:spPr>
      </p:pic>
      <p:pic>
        <p:nvPicPr>
          <p:cNvPr id="97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67AE0833-5A28-4596-85CE-9E5EE8F03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83526" y="3568304"/>
            <a:ext cx="442623" cy="480958"/>
          </a:xfrm>
          <a:prstGeom prst="rect">
            <a:avLst/>
          </a:prstGeom>
        </p:spPr>
      </p:pic>
      <p:pic>
        <p:nvPicPr>
          <p:cNvPr id="98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112B0FA5-E014-4ECF-A39C-7F022E8149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35926" y="3720704"/>
            <a:ext cx="442623" cy="480958"/>
          </a:xfrm>
          <a:prstGeom prst="rect">
            <a:avLst/>
          </a:prstGeom>
        </p:spPr>
      </p:pic>
      <p:pic>
        <p:nvPicPr>
          <p:cNvPr id="99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E3A539E0-3390-4685-AB0D-D377779E68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689829" y="3792773"/>
            <a:ext cx="442623" cy="480958"/>
          </a:xfrm>
          <a:prstGeom prst="rect">
            <a:avLst/>
          </a:prstGeom>
        </p:spPr>
      </p:pic>
      <p:pic>
        <p:nvPicPr>
          <p:cNvPr id="89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712B95C6-51E4-4E57-9087-3EF1E31552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54167" y="3823784"/>
            <a:ext cx="442623" cy="442622"/>
          </a:xfrm>
          <a:prstGeom prst="rect">
            <a:avLst/>
          </a:prstGeom>
        </p:spPr>
      </p:pic>
      <p:pic>
        <p:nvPicPr>
          <p:cNvPr id="90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36F221C4-F8CC-4283-82D5-008CD09D20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37932" y="3911576"/>
            <a:ext cx="442623" cy="442622"/>
          </a:xfrm>
          <a:prstGeom prst="rect">
            <a:avLst/>
          </a:prstGeom>
        </p:spPr>
      </p:pic>
      <p:pic>
        <p:nvPicPr>
          <p:cNvPr id="109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3A6CB813-CAB0-4BA5-8A83-A4E1127282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49855" y="4366361"/>
            <a:ext cx="442623" cy="442622"/>
          </a:xfrm>
          <a:prstGeom prst="rect">
            <a:avLst/>
          </a:prstGeom>
        </p:spPr>
      </p:pic>
      <p:pic>
        <p:nvPicPr>
          <p:cNvPr id="110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E5C5846A-63C9-4319-9619-F10269AB4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24193" y="3126061"/>
            <a:ext cx="442623" cy="442622"/>
          </a:xfrm>
          <a:prstGeom prst="rect">
            <a:avLst/>
          </a:prstGeom>
        </p:spPr>
      </p:pic>
      <p:pic>
        <p:nvPicPr>
          <p:cNvPr id="111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05E7FBD3-175A-4839-9658-F5E2744992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476593" y="3278461"/>
            <a:ext cx="442623" cy="442622"/>
          </a:xfrm>
          <a:prstGeom prst="rect">
            <a:avLst/>
          </a:prstGeom>
        </p:spPr>
      </p:pic>
      <p:pic>
        <p:nvPicPr>
          <p:cNvPr id="112" name="mechanic-button-pressing_fj_hbhno">
            <a:hlinkClick r:id="" action="ppaction://media"/>
            <a:extLst>
              <a:ext uri="{FF2B5EF4-FFF2-40B4-BE49-F238E27FC236}">
                <a16:creationId xmlns:a16="http://schemas.microsoft.com/office/drawing/2014/main" id="{7460DACC-6B76-44FD-B97D-EE472365F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02255" y="4518761"/>
            <a:ext cx="442623" cy="44262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5841E6A-DCEB-4D67-8F68-228F256064F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9" t="25217" r="9266" b="25218"/>
          <a:stretch/>
        </p:blipFill>
        <p:spPr>
          <a:xfrm>
            <a:off x="87151" y="2410852"/>
            <a:ext cx="6729752" cy="4059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EB9216A1-16A4-4828-A74D-1690FEDCA5F7}"/>
              </a:ext>
            </a:extLst>
          </p:cNvPr>
          <p:cNvSpPr/>
          <p:nvPr/>
        </p:nvSpPr>
        <p:spPr>
          <a:xfrm>
            <a:off x="1773915" y="2913372"/>
            <a:ext cx="719592" cy="719592"/>
          </a:xfrm>
          <a:prstGeom prst="ellipse">
            <a:avLst/>
          </a:prstGeom>
          <a:solidFill>
            <a:srgbClr val="D2000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A3AA7A4-108F-4AC2-85F2-DCC359DBB088}"/>
              </a:ext>
            </a:extLst>
          </p:cNvPr>
          <p:cNvSpPr/>
          <p:nvPr/>
        </p:nvSpPr>
        <p:spPr>
          <a:xfrm>
            <a:off x="1773915" y="2909175"/>
            <a:ext cx="719592" cy="719592"/>
          </a:xfrm>
          <a:prstGeom prst="ellipse">
            <a:avLst/>
          </a:prstGeom>
          <a:solidFill>
            <a:srgbClr val="D2000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8B25B42-14C1-45A8-B0FE-F31BD6448CD3}"/>
              </a:ext>
            </a:extLst>
          </p:cNvPr>
          <p:cNvSpPr/>
          <p:nvPr/>
        </p:nvSpPr>
        <p:spPr>
          <a:xfrm>
            <a:off x="2592653" y="2931235"/>
            <a:ext cx="724530" cy="724530"/>
          </a:xfrm>
          <a:prstGeom prst="ellipse">
            <a:avLst/>
          </a:prstGeom>
          <a:solidFill>
            <a:srgbClr val="D2000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77CA6C7-E11E-497A-A7B8-82C4690A2F90}"/>
              </a:ext>
            </a:extLst>
          </p:cNvPr>
          <p:cNvSpPr/>
          <p:nvPr/>
        </p:nvSpPr>
        <p:spPr>
          <a:xfrm>
            <a:off x="2592653" y="2927038"/>
            <a:ext cx="724530" cy="724530"/>
          </a:xfrm>
          <a:prstGeom prst="ellipse">
            <a:avLst/>
          </a:prstGeom>
          <a:solidFill>
            <a:srgbClr val="D2000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D0B8443-A2B4-4E46-9357-7CCF96E4A497}"/>
              </a:ext>
            </a:extLst>
          </p:cNvPr>
          <p:cNvSpPr/>
          <p:nvPr/>
        </p:nvSpPr>
        <p:spPr>
          <a:xfrm>
            <a:off x="3383466" y="2880961"/>
            <a:ext cx="779034" cy="779034"/>
          </a:xfrm>
          <a:prstGeom prst="ellipse">
            <a:avLst/>
          </a:prstGeom>
          <a:solidFill>
            <a:srgbClr val="D2000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702B728-E439-4961-942F-8FB0F21956F2}"/>
              </a:ext>
            </a:extLst>
          </p:cNvPr>
          <p:cNvSpPr/>
          <p:nvPr/>
        </p:nvSpPr>
        <p:spPr>
          <a:xfrm>
            <a:off x="3383466" y="2876764"/>
            <a:ext cx="779034" cy="779034"/>
          </a:xfrm>
          <a:prstGeom prst="ellipse">
            <a:avLst/>
          </a:prstGeom>
          <a:solidFill>
            <a:srgbClr val="D2000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B938BCBB-04EE-4DA7-BD33-CC3E57F82CC3}"/>
              </a:ext>
            </a:extLst>
          </p:cNvPr>
          <p:cNvSpPr/>
          <p:nvPr/>
        </p:nvSpPr>
        <p:spPr>
          <a:xfrm>
            <a:off x="941987" y="3745710"/>
            <a:ext cx="745600" cy="745600"/>
          </a:xfrm>
          <a:prstGeom prst="ellipse">
            <a:avLst/>
          </a:prstGeom>
          <a:solidFill>
            <a:srgbClr val="FF7C17"/>
          </a:solidFill>
          <a:ln>
            <a:solidFill>
              <a:srgbClr val="FF7C1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2E7A4F5-C77A-4B7B-80BD-D1A2F17672B9}"/>
              </a:ext>
            </a:extLst>
          </p:cNvPr>
          <p:cNvSpPr/>
          <p:nvPr/>
        </p:nvSpPr>
        <p:spPr>
          <a:xfrm>
            <a:off x="941987" y="3741513"/>
            <a:ext cx="745600" cy="745600"/>
          </a:xfrm>
          <a:prstGeom prst="ellipse">
            <a:avLst/>
          </a:prstGeom>
          <a:solidFill>
            <a:srgbClr val="FF7C17"/>
          </a:solidFill>
          <a:ln>
            <a:solidFill>
              <a:srgbClr val="FF7C1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0A4FB5AE-FC33-4DA4-BD2D-8C12B31B8BFB}"/>
              </a:ext>
            </a:extLst>
          </p:cNvPr>
          <p:cNvSpPr/>
          <p:nvPr/>
        </p:nvSpPr>
        <p:spPr>
          <a:xfrm>
            <a:off x="1793881" y="3706724"/>
            <a:ext cx="745600" cy="745600"/>
          </a:xfrm>
          <a:prstGeom prst="ellipse">
            <a:avLst/>
          </a:prstGeom>
          <a:solidFill>
            <a:srgbClr val="FF7C17"/>
          </a:solidFill>
          <a:ln>
            <a:solidFill>
              <a:srgbClr val="FF7C1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1BE87A7-6F51-4924-B87E-744513E7D126}"/>
              </a:ext>
            </a:extLst>
          </p:cNvPr>
          <p:cNvSpPr/>
          <p:nvPr/>
        </p:nvSpPr>
        <p:spPr>
          <a:xfrm>
            <a:off x="1776853" y="3721312"/>
            <a:ext cx="745600" cy="745600"/>
          </a:xfrm>
          <a:prstGeom prst="ellipse">
            <a:avLst/>
          </a:prstGeom>
          <a:solidFill>
            <a:srgbClr val="FF7C17"/>
          </a:solidFill>
          <a:ln>
            <a:solidFill>
              <a:srgbClr val="FF7C1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0E7632CE-967A-4AF8-BED8-79E6F5DBF837}"/>
              </a:ext>
            </a:extLst>
          </p:cNvPr>
          <p:cNvSpPr/>
          <p:nvPr/>
        </p:nvSpPr>
        <p:spPr>
          <a:xfrm>
            <a:off x="2570455" y="3733746"/>
            <a:ext cx="768728" cy="768728"/>
          </a:xfrm>
          <a:prstGeom prst="ellipse">
            <a:avLst/>
          </a:prstGeom>
          <a:solidFill>
            <a:srgbClr val="FF7C17"/>
          </a:solidFill>
          <a:ln>
            <a:solidFill>
              <a:srgbClr val="FF7C1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AB860F5C-A600-4E9B-8D5E-C6F42791878F}"/>
              </a:ext>
            </a:extLst>
          </p:cNvPr>
          <p:cNvSpPr/>
          <p:nvPr/>
        </p:nvSpPr>
        <p:spPr>
          <a:xfrm>
            <a:off x="2573490" y="3740267"/>
            <a:ext cx="768728" cy="768728"/>
          </a:xfrm>
          <a:prstGeom prst="ellipse">
            <a:avLst/>
          </a:prstGeom>
          <a:solidFill>
            <a:srgbClr val="FF7C17"/>
          </a:solidFill>
          <a:ln>
            <a:solidFill>
              <a:srgbClr val="FF7C1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DD341D5-7FEB-427D-B9C2-E63CCF56C9C0}"/>
              </a:ext>
            </a:extLst>
          </p:cNvPr>
          <p:cNvSpPr/>
          <p:nvPr/>
        </p:nvSpPr>
        <p:spPr>
          <a:xfrm>
            <a:off x="3394318" y="3690374"/>
            <a:ext cx="766148" cy="766148"/>
          </a:xfrm>
          <a:prstGeom prst="ellipse">
            <a:avLst/>
          </a:prstGeom>
          <a:solidFill>
            <a:srgbClr val="FF7C17"/>
          </a:solidFill>
          <a:ln>
            <a:solidFill>
              <a:srgbClr val="FF7C1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859CCF18-DD1D-4DF7-8169-047B890281F3}"/>
              </a:ext>
            </a:extLst>
          </p:cNvPr>
          <p:cNvSpPr/>
          <p:nvPr/>
        </p:nvSpPr>
        <p:spPr>
          <a:xfrm>
            <a:off x="3394318" y="3686177"/>
            <a:ext cx="766148" cy="766148"/>
          </a:xfrm>
          <a:prstGeom prst="ellipse">
            <a:avLst/>
          </a:prstGeom>
          <a:solidFill>
            <a:srgbClr val="FF7C17"/>
          </a:solidFill>
          <a:ln>
            <a:solidFill>
              <a:srgbClr val="FF7C1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5C5B8F7D-5FE8-4BF2-93A4-DA449A92DE9C}"/>
              </a:ext>
            </a:extLst>
          </p:cNvPr>
          <p:cNvSpPr/>
          <p:nvPr/>
        </p:nvSpPr>
        <p:spPr>
          <a:xfrm>
            <a:off x="4202973" y="3746882"/>
            <a:ext cx="724301" cy="724301"/>
          </a:xfrm>
          <a:prstGeom prst="ellipse">
            <a:avLst/>
          </a:prstGeom>
          <a:solidFill>
            <a:srgbClr val="FF7C17"/>
          </a:solidFill>
          <a:ln>
            <a:solidFill>
              <a:srgbClr val="FF7C1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986AE514-1CDE-4973-8FE6-781EC3029228}"/>
              </a:ext>
            </a:extLst>
          </p:cNvPr>
          <p:cNvSpPr/>
          <p:nvPr/>
        </p:nvSpPr>
        <p:spPr>
          <a:xfrm>
            <a:off x="4202670" y="3752803"/>
            <a:ext cx="724301" cy="724301"/>
          </a:xfrm>
          <a:prstGeom prst="ellipse">
            <a:avLst/>
          </a:prstGeom>
          <a:solidFill>
            <a:srgbClr val="FF7C17"/>
          </a:solidFill>
          <a:ln>
            <a:solidFill>
              <a:srgbClr val="FF7C1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4C305174-9982-4418-977A-5896A8F07D58}"/>
              </a:ext>
            </a:extLst>
          </p:cNvPr>
          <p:cNvSpPr/>
          <p:nvPr/>
        </p:nvSpPr>
        <p:spPr>
          <a:xfrm>
            <a:off x="1337612" y="5343218"/>
            <a:ext cx="783675" cy="783675"/>
          </a:xfrm>
          <a:prstGeom prst="ellipse">
            <a:avLst/>
          </a:prstGeom>
          <a:solidFill>
            <a:srgbClr val="D078E0"/>
          </a:solidFill>
          <a:ln>
            <a:solidFill>
              <a:srgbClr val="D078E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8D1719CE-D3C2-40F7-AB34-90BD5D5EF8F3}"/>
              </a:ext>
            </a:extLst>
          </p:cNvPr>
          <p:cNvSpPr/>
          <p:nvPr/>
        </p:nvSpPr>
        <p:spPr>
          <a:xfrm>
            <a:off x="1337612" y="5339021"/>
            <a:ext cx="783675" cy="783675"/>
          </a:xfrm>
          <a:prstGeom prst="ellipse">
            <a:avLst/>
          </a:prstGeom>
          <a:solidFill>
            <a:srgbClr val="D078E0"/>
          </a:solidFill>
          <a:ln>
            <a:solidFill>
              <a:srgbClr val="D078E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BC927C49-07B2-4F8A-B904-E44DA74F0C54}"/>
              </a:ext>
            </a:extLst>
          </p:cNvPr>
          <p:cNvSpPr/>
          <p:nvPr/>
        </p:nvSpPr>
        <p:spPr>
          <a:xfrm>
            <a:off x="4234494" y="5355010"/>
            <a:ext cx="737028" cy="737028"/>
          </a:xfrm>
          <a:prstGeom prst="ellipse">
            <a:avLst/>
          </a:prstGeom>
          <a:solidFill>
            <a:srgbClr val="D078E0"/>
          </a:solidFill>
          <a:ln>
            <a:solidFill>
              <a:srgbClr val="D078E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97551EFD-169A-494D-B99B-39A410FB20B2}"/>
              </a:ext>
            </a:extLst>
          </p:cNvPr>
          <p:cNvSpPr/>
          <p:nvPr/>
        </p:nvSpPr>
        <p:spPr>
          <a:xfrm>
            <a:off x="4234494" y="5350813"/>
            <a:ext cx="737028" cy="737028"/>
          </a:xfrm>
          <a:prstGeom prst="ellipse">
            <a:avLst/>
          </a:prstGeom>
          <a:solidFill>
            <a:srgbClr val="D078E0"/>
          </a:solidFill>
          <a:ln>
            <a:solidFill>
              <a:srgbClr val="D078E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35995F67-42A3-4921-BE00-40506748985B}"/>
              </a:ext>
            </a:extLst>
          </p:cNvPr>
          <p:cNvSpPr/>
          <p:nvPr/>
        </p:nvSpPr>
        <p:spPr>
          <a:xfrm>
            <a:off x="569210" y="4540290"/>
            <a:ext cx="745553" cy="745553"/>
          </a:xfrm>
          <a:prstGeom prst="ellipse">
            <a:avLst/>
          </a:prstGeom>
          <a:solidFill>
            <a:srgbClr val="28C501"/>
          </a:solidFill>
          <a:ln>
            <a:solidFill>
              <a:srgbClr val="28C50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DF6B021F-0042-49F2-86EA-5C3C55C5AB85}"/>
              </a:ext>
            </a:extLst>
          </p:cNvPr>
          <p:cNvSpPr/>
          <p:nvPr/>
        </p:nvSpPr>
        <p:spPr>
          <a:xfrm>
            <a:off x="569210" y="4536093"/>
            <a:ext cx="745553" cy="745553"/>
          </a:xfrm>
          <a:prstGeom prst="ellipse">
            <a:avLst/>
          </a:prstGeom>
          <a:solidFill>
            <a:srgbClr val="28C501"/>
          </a:solidFill>
          <a:ln>
            <a:solidFill>
              <a:srgbClr val="28C50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DB78D3B-0D7A-4F58-8561-B578716B916C}"/>
              </a:ext>
            </a:extLst>
          </p:cNvPr>
          <p:cNvSpPr/>
          <p:nvPr/>
        </p:nvSpPr>
        <p:spPr>
          <a:xfrm>
            <a:off x="1360827" y="4539056"/>
            <a:ext cx="715606" cy="745553"/>
          </a:xfrm>
          <a:prstGeom prst="ellipse">
            <a:avLst/>
          </a:prstGeom>
          <a:solidFill>
            <a:srgbClr val="28C501"/>
          </a:solidFill>
          <a:ln>
            <a:solidFill>
              <a:srgbClr val="28C50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7B5FFA9-C701-4AB1-8B48-BAC878239F98}"/>
              </a:ext>
            </a:extLst>
          </p:cNvPr>
          <p:cNvSpPr/>
          <p:nvPr/>
        </p:nvSpPr>
        <p:spPr>
          <a:xfrm>
            <a:off x="1362224" y="4531193"/>
            <a:ext cx="715606" cy="745553"/>
          </a:xfrm>
          <a:prstGeom prst="ellipse">
            <a:avLst/>
          </a:prstGeom>
          <a:solidFill>
            <a:srgbClr val="28C501"/>
          </a:solidFill>
          <a:ln>
            <a:solidFill>
              <a:srgbClr val="28C50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59FED421-9291-4216-8E65-E77086941F47}"/>
              </a:ext>
            </a:extLst>
          </p:cNvPr>
          <p:cNvSpPr/>
          <p:nvPr/>
        </p:nvSpPr>
        <p:spPr>
          <a:xfrm>
            <a:off x="2174273" y="4515516"/>
            <a:ext cx="750397" cy="750397"/>
          </a:xfrm>
          <a:prstGeom prst="ellipse">
            <a:avLst/>
          </a:prstGeom>
          <a:solidFill>
            <a:srgbClr val="28C501"/>
          </a:solidFill>
          <a:ln>
            <a:solidFill>
              <a:srgbClr val="28C50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6C901F0-541D-4EA1-A9E1-48BAC0BD7708}"/>
              </a:ext>
            </a:extLst>
          </p:cNvPr>
          <p:cNvSpPr/>
          <p:nvPr/>
        </p:nvSpPr>
        <p:spPr>
          <a:xfrm>
            <a:off x="2162893" y="4515516"/>
            <a:ext cx="750397" cy="750397"/>
          </a:xfrm>
          <a:prstGeom prst="ellipse">
            <a:avLst/>
          </a:prstGeom>
          <a:solidFill>
            <a:srgbClr val="28C501"/>
          </a:solidFill>
          <a:ln>
            <a:solidFill>
              <a:srgbClr val="28C50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77676C9C-3BDC-4F09-9C5C-B02511E3C3C8}"/>
              </a:ext>
            </a:extLst>
          </p:cNvPr>
          <p:cNvSpPr/>
          <p:nvPr/>
        </p:nvSpPr>
        <p:spPr>
          <a:xfrm>
            <a:off x="2941831" y="4517737"/>
            <a:ext cx="760682" cy="760682"/>
          </a:xfrm>
          <a:prstGeom prst="ellipse">
            <a:avLst/>
          </a:prstGeom>
          <a:solidFill>
            <a:srgbClr val="28C501"/>
          </a:solidFill>
          <a:ln>
            <a:solidFill>
              <a:srgbClr val="28C50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C43EB396-EBC8-48F9-B165-E82AF569E56D}"/>
              </a:ext>
            </a:extLst>
          </p:cNvPr>
          <p:cNvSpPr/>
          <p:nvPr/>
        </p:nvSpPr>
        <p:spPr>
          <a:xfrm>
            <a:off x="2941831" y="4517737"/>
            <a:ext cx="760682" cy="760682"/>
          </a:xfrm>
          <a:prstGeom prst="ellipse">
            <a:avLst/>
          </a:prstGeom>
          <a:solidFill>
            <a:srgbClr val="28C501"/>
          </a:solidFill>
          <a:ln>
            <a:solidFill>
              <a:srgbClr val="28C50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3DFBC31-4665-40B3-B633-8C26046D2BBD}"/>
              </a:ext>
            </a:extLst>
          </p:cNvPr>
          <p:cNvSpPr/>
          <p:nvPr/>
        </p:nvSpPr>
        <p:spPr>
          <a:xfrm>
            <a:off x="3824819" y="4550792"/>
            <a:ext cx="701458" cy="701458"/>
          </a:xfrm>
          <a:prstGeom prst="ellipse">
            <a:avLst/>
          </a:prstGeom>
          <a:solidFill>
            <a:srgbClr val="28C501"/>
          </a:solidFill>
          <a:ln>
            <a:solidFill>
              <a:srgbClr val="28C50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AA5245E-93CF-4973-AB1F-BB820C46E6F9}"/>
              </a:ext>
            </a:extLst>
          </p:cNvPr>
          <p:cNvSpPr/>
          <p:nvPr/>
        </p:nvSpPr>
        <p:spPr>
          <a:xfrm>
            <a:off x="3824819" y="4558857"/>
            <a:ext cx="701458" cy="701458"/>
          </a:xfrm>
          <a:prstGeom prst="ellipse">
            <a:avLst/>
          </a:prstGeom>
          <a:solidFill>
            <a:srgbClr val="28C501"/>
          </a:solidFill>
          <a:ln>
            <a:solidFill>
              <a:srgbClr val="28C50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69DDE993-4776-4AD8-81EB-B0AAC7C6882E}"/>
              </a:ext>
            </a:extLst>
          </p:cNvPr>
          <p:cNvSpPr/>
          <p:nvPr/>
        </p:nvSpPr>
        <p:spPr>
          <a:xfrm>
            <a:off x="4602772" y="4543303"/>
            <a:ext cx="753553" cy="753553"/>
          </a:xfrm>
          <a:prstGeom prst="ellipse">
            <a:avLst/>
          </a:prstGeom>
          <a:solidFill>
            <a:srgbClr val="28C501"/>
          </a:solidFill>
          <a:ln>
            <a:solidFill>
              <a:srgbClr val="28C50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BB78325-3E46-4EEB-B853-BDE78EB47662}"/>
              </a:ext>
            </a:extLst>
          </p:cNvPr>
          <p:cNvSpPr/>
          <p:nvPr/>
        </p:nvSpPr>
        <p:spPr>
          <a:xfrm>
            <a:off x="4613042" y="4536093"/>
            <a:ext cx="753553" cy="753553"/>
          </a:xfrm>
          <a:prstGeom prst="ellipse">
            <a:avLst/>
          </a:prstGeom>
          <a:solidFill>
            <a:srgbClr val="28C501"/>
          </a:solidFill>
          <a:ln>
            <a:solidFill>
              <a:srgbClr val="28C50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C999DC09-E309-4E50-BF9C-CF0A84B4BCF8}"/>
              </a:ext>
            </a:extLst>
          </p:cNvPr>
          <p:cNvSpPr/>
          <p:nvPr/>
        </p:nvSpPr>
        <p:spPr>
          <a:xfrm>
            <a:off x="5416246" y="4522726"/>
            <a:ext cx="779402" cy="779402"/>
          </a:xfrm>
          <a:prstGeom prst="ellipse">
            <a:avLst/>
          </a:prstGeom>
          <a:solidFill>
            <a:srgbClr val="28C501"/>
          </a:solidFill>
          <a:ln>
            <a:solidFill>
              <a:srgbClr val="28C50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5797623F-829B-4BD8-BAF2-4EC34B5A8928}"/>
              </a:ext>
            </a:extLst>
          </p:cNvPr>
          <p:cNvSpPr/>
          <p:nvPr/>
        </p:nvSpPr>
        <p:spPr>
          <a:xfrm>
            <a:off x="5426516" y="4515516"/>
            <a:ext cx="779402" cy="779402"/>
          </a:xfrm>
          <a:prstGeom prst="ellipse">
            <a:avLst/>
          </a:prstGeom>
          <a:solidFill>
            <a:srgbClr val="28C501"/>
          </a:solidFill>
          <a:ln>
            <a:solidFill>
              <a:srgbClr val="28C50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09350-2E81-4133-A17D-6AC60ABE120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62" y="1388439"/>
            <a:ext cx="970289" cy="9630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36C60D-77B8-4316-9C85-1D2E69CD361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69" y="1889700"/>
            <a:ext cx="1474688" cy="9563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DC2ACF-FD9F-459C-8076-BB5C550CCD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318" y="2026680"/>
            <a:ext cx="1100229" cy="136674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FFDE3A5-5D2F-4230-AADA-C2438C95D10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384" b="98869" l="634" r="90893">
                        <a14:foregroundMark x1="30403" y1="8283" x2="32623" y2="18505"/>
                        <a14:foregroundMark x1="32623" y1="18505" x2="34708" y2="22061"/>
                        <a14:foregroundMark x1="30902" y1="9778" x2="54010" y2="18949"/>
                        <a14:foregroundMark x1="54010" y1="18949" x2="54010" y2="18949"/>
                        <a14:foregroundMark x1="58632" y1="29616" x2="64114" y2="39273"/>
                        <a14:foregroundMark x1="77073" y1="10949" x2="86226" y2="2384"/>
                        <a14:foregroundMark x1="86226" y1="2384" x2="86226" y2="2384"/>
                        <a14:foregroundMark x1="86543" y1="2384" x2="90893" y2="26061"/>
                        <a14:foregroundMark x1="90893" y1="26061" x2="90893" y2="26061"/>
                        <a14:foregroundMark x1="90893" y1="30505" x2="90394" y2="41939"/>
                        <a14:foregroundMark x1="90394" y1="41939" x2="90394" y2="41939"/>
                        <a14:foregroundMark x1="57635" y1="92000" x2="57635" y2="96606"/>
                        <a14:foregroundMark x1="27549" y1="98949" x2="35886" y2="98505"/>
                        <a14:foregroundMark x1="33213" y1="91556" x2="29225" y2="85051"/>
                        <a14:foregroundMark x1="29225" y1="85051" x2="29225" y2="85051"/>
                        <a14:foregroundMark x1="9606" y1="34828" x2="8790" y2="44000"/>
                        <a14:foregroundMark x1="8790" y1="44000" x2="8790" y2="44000"/>
                        <a14:foregroundMark x1="79746" y1="28444" x2="88401" y2="29172"/>
                        <a14:foregroundMark x1="67784" y1="43838" x2="75578" y2="43394"/>
                        <a14:foregroundMark x1="75578" y1="43394" x2="75578" y2="43394"/>
                        <a14:foregroundMark x1="10285" y1="33495" x2="6026" y2="42586"/>
                        <a14:foregroundMark x1="6026" y1="42586" x2="6570" y2="54505"/>
                        <a14:foregroundMark x1="6570" y1="54505" x2="15088" y2="65051"/>
                        <a14:foregroundMark x1="634" y1="42222" x2="1133" y2="47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370" y="5315920"/>
            <a:ext cx="1117131" cy="125319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ADA0BAE-C1B5-439D-97E5-EB7368C6850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27" y="345635"/>
            <a:ext cx="1196942" cy="107600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295E28F-D34B-4A64-A956-A4FF3904982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92" y="2568282"/>
            <a:ext cx="1155109" cy="1228276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90781D8-4759-4F09-9079-3535059A1BD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2411" y="4161452"/>
            <a:ext cx="1379752" cy="144153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3ABBAC1-DE8B-408A-9C3A-81DE073E054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78" y="200139"/>
            <a:ext cx="1352353" cy="107600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95ECC9F-66E2-4BB0-A2F7-F52603C03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4041" y="2900387"/>
            <a:ext cx="1162374" cy="116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Хоккей шайба PNG">
            <a:extLst>
              <a:ext uri="{FF2B5EF4-FFF2-40B4-BE49-F238E27FC236}">
                <a16:creationId xmlns:a16="http://schemas.microsoft.com/office/drawing/2014/main" id="{39E1590E-C948-42E4-8ED2-8C6C28D52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24" y="338870"/>
            <a:ext cx="1441947" cy="69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0C679E8-F21C-481E-8689-6C42F6D2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3125" b="100000" l="4933" r="968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8276" y="-21220"/>
            <a:ext cx="1414065" cy="140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Мешок Сумка Пакет - Бесплатная векторная графика на Pixabay">
            <a:extLst>
              <a:ext uri="{FF2B5EF4-FFF2-40B4-BE49-F238E27FC236}">
                <a16:creationId xmlns:a16="http://schemas.microsoft.com/office/drawing/2014/main" id="{2BDCD923-73C4-48BF-BA50-6A07CECD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071" y="1911995"/>
            <a:ext cx="952881" cy="122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одушка PNG клипарт изображения (картинки) с альфа каналом и прозрачным  фоном. Скачать бесплатно.">
            <a:extLst>
              <a:ext uri="{FF2B5EF4-FFF2-40B4-BE49-F238E27FC236}">
                <a16:creationId xmlns:a16="http://schemas.microsoft.com/office/drawing/2014/main" id="{2C7FFAF1-0821-46DB-952D-578D0AF0B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420" y="3821932"/>
            <a:ext cx="936473" cy="9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ружок &amp;quot;Юный шахматист&amp;quot; | Образовательная социальная сеть">
            <a:extLst>
              <a:ext uri="{FF2B5EF4-FFF2-40B4-BE49-F238E27FC236}">
                <a16:creationId xmlns:a16="http://schemas.microsoft.com/office/drawing/2014/main" id="{28DA56C5-C3EA-4F3D-8AD2-CFA2F43A9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056" y="1604527"/>
            <a:ext cx="1508130" cy="127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3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43" fill="hold"/>
                                        <p:tgtEl>
                                          <p:spTgt spid="10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3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3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43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43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43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43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443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443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443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43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43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443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443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443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2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0"/>
                </p:tgtEl>
              </p:cMediaNode>
            </p:audio>
            <p:audi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2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2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audio>
              <p:cMediaNode vol="80000">
                <p:cTn id="2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2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audio>
              <p:cMediaNode vol="80000">
                <p:cTn id="2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2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  <p:audio>
              <p:cMediaNode vol="80000">
                <p:cTn id="2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2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2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7" dur="443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443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5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25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audio>
              <p:cMediaNode vol="80000">
                <p:cTn id="2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2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2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2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2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  <p:audio>
              <p:cMediaNode vol="80000">
                <p:cTn id="2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1" grpId="0" animBg="1"/>
      <p:bldP spid="22" grpId="0" animBg="1"/>
      <p:bldP spid="19" grpId="0" animBg="1"/>
      <p:bldP spid="20" grpId="0" animBg="1"/>
      <p:bldP spid="29" grpId="0" animBg="1"/>
      <p:bldP spid="30" grpId="0" animBg="1"/>
      <p:bldP spid="27" grpId="0" animBg="1"/>
      <p:bldP spid="2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79" grpId="0" animBg="1"/>
      <p:bldP spid="80" grpId="0" animBg="1"/>
      <p:bldP spid="35" grpId="0" animBg="1"/>
      <p:bldP spid="36" grpId="0" animBg="1"/>
      <p:bldP spid="5" grpId="0" animBg="1"/>
      <p:bldP spid="6" grpId="0" animBg="1"/>
      <p:bldP spid="33" grpId="0" animBg="1"/>
      <p:bldP spid="34" grpId="0" animBg="1"/>
      <p:bldP spid="31" grpId="0" animBg="1"/>
      <p:bldP spid="32" grpId="0" animBg="1"/>
      <p:bldP spid="41" grpId="0" animBg="1"/>
      <p:bldP spid="42" grpId="0" animBg="1"/>
      <p:bldP spid="53" grpId="0" animBg="1"/>
      <p:bldP spid="54" grpId="0" animBg="1"/>
      <p:bldP spid="85" grpId="0" animBg="1"/>
      <p:bldP spid="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87E7200-5BE4-416A-A603-5CAAF68B97C0}"/>
</file>

<file path=customXml/itemProps2.xml><?xml version="1.0" encoding="utf-8"?>
<ds:datastoreItem xmlns:ds="http://schemas.openxmlformats.org/officeDocument/2006/customXml" ds:itemID="{70E67012-4962-4A27-BC0F-E06698D4556A}"/>
</file>

<file path=customXml/itemProps3.xml><?xml version="1.0" encoding="utf-8"?>
<ds:datastoreItem xmlns:ds="http://schemas.openxmlformats.org/officeDocument/2006/customXml" ds:itemID="{F1BB3BDA-74BA-4EDA-BBAE-B93A5F042A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25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2025-11-11T13:52:27Z</dcterms:created>
  <dcterms:modified xsi:type="dcterms:W3CDTF">2025-11-11T13:52:39Z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