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D8D-DABC-4935-8509-875B99EF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01206-02A8-4FD7-B66A-1F174747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48A2-DD83-4A86-81BE-000DA3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E812-B0DE-458A-823A-0DFEFE9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A2F62-C879-47D6-8F7C-D40419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FCD0B-DC7D-47CC-BDAF-729382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04D82-A6BD-401C-B631-E9BF99F6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EA03F-6C0A-4C5B-AFB7-9B4E40D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412D-C7B7-4820-B767-6C4CBAB3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4AB90-0740-45C7-8DC8-3544637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501C5-6FA4-4F8A-A22F-63B857D4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3228-AFB5-4604-9D40-28855D0D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A1C54-8CBF-40ED-8263-41D06F7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5A91-2BFA-47D3-B584-F6A67E65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F196-D68A-47ED-8D18-A1EB890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E327-8666-47B1-8CFA-7D7095A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EF5B-4108-4767-A0E2-6179CE42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CE59A-8FBA-419D-A8D1-8D0237D4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EE403-0597-46E0-921A-38BBC58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8CBD4-06B2-476E-B265-D63E37D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E68-3BAD-4335-A1D0-9B8BFB1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AE6C-C170-438B-8003-A6D4927C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2A4A9-C600-482B-BADD-83EDC09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3349-28E2-40D2-B38D-89E1658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5BD1-6C69-49E4-9953-645DAEC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5D9-33D4-4376-AE5B-20E919F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D3CD-AF39-47DC-82DE-D66F09C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D477A-526E-4F21-9194-A5C79E3F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02D-3C44-4272-8D80-88312BB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C640D-328E-4449-852A-458BE8F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BA105-8EFC-4C3E-B84F-77465235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322B-6EB4-442A-BF2F-1ED78FB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D491-9D3E-4D3C-8DA6-0EBC6340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88ED9-2E1D-4AE3-8A16-09C1038E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DE7F9-50F2-47F5-A3AD-1F9A8371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203EA-7A37-4701-8E73-0AF427525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59F2-ADD3-43C9-BC1C-9DD80630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54DC2F-BA8F-433F-8719-EA6DBB9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2DEE6B-5D30-419D-A478-386D5C9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19B5-20B5-4A63-BFB8-0045422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FE955-BB84-40C2-8638-21CF9FBC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32C69-07FB-4ED6-B972-A2FEF7F5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F90A-315E-4349-B26D-202EACD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10B2C-34BD-47C3-B2A3-436E3DB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E5EAD-E762-4E34-B64B-FBE4063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3DB6D-5A7D-4331-8B86-7FA6A71D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5B95-1147-4222-B320-7777502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4B7D-CA57-4B29-93F8-FC34E7E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0F0BC-B6EC-4BF4-AE00-515B2DE5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F56F2-9FBA-41EF-B664-BFF1423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9BDA4-BD2B-4737-BEAB-87F3D98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6262A-E8FF-4D6D-9A29-5C809E5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6F2E-FA52-4F88-99F6-849E6578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273F1B-5AA7-4A62-9290-944DD90D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E6B66-292F-49DA-AAA6-010BDA26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54DCD-A447-4271-BEDE-089F3A01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01ACB-82B2-4A85-BFB7-D40C281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9D5E6-DF7C-4D61-929B-2F928B50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4E6-D3CD-41AF-95B6-B12BBF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3BCE5-6C9F-4527-8B78-BFCA6015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2EB49-0DB6-4AE3-A34A-A71532FF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A180-F46C-484F-9099-D055194985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B0652-DCC2-4180-9CC0-3961FFA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F0FE7-98C2-471D-BEA3-B4837DFD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8462CD-4F72-4400-ADEF-6D49A85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9"/>
            <a:ext cx="12278216" cy="7016124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AB110C95-EB9F-4A41-84D7-721B37CA4650}"/>
              </a:ext>
            </a:extLst>
          </p:cNvPr>
          <p:cNvSpPr/>
          <p:nvPr/>
        </p:nvSpPr>
        <p:spPr>
          <a:xfrm>
            <a:off x="4154965" y="267518"/>
            <a:ext cx="2798184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9AAE866-2507-4071-B38D-7654368FE972}"/>
              </a:ext>
            </a:extLst>
          </p:cNvPr>
          <p:cNvSpPr/>
          <p:nvPr/>
        </p:nvSpPr>
        <p:spPr>
          <a:xfrm>
            <a:off x="7516220" y="240654"/>
            <a:ext cx="2798184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6802E-252D-430E-AB62-95F44662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3099235"/>
            <a:ext cx="2947087" cy="294708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182EAC-D919-4A53-820A-B15940BE930B}"/>
              </a:ext>
            </a:extLst>
          </p:cNvPr>
          <p:cNvGrpSpPr/>
          <p:nvPr/>
        </p:nvGrpSpPr>
        <p:grpSpPr>
          <a:xfrm>
            <a:off x="84201" y="5882073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E44E2BA5-E2C8-4D65-841A-BD74A317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16D5A5-04C4-46F5-8BCA-E4C9B336C70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брызги">
            <a:extLst>
              <a:ext uri="{FF2B5EF4-FFF2-40B4-BE49-F238E27FC236}">
                <a16:creationId xmlns:a16="http://schemas.microsoft.com/office/drawing/2014/main" id="{1194F7F4-81FA-4635-9902-379F41B6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3048" y="383984"/>
            <a:ext cx="1185480" cy="1185480"/>
          </a:xfrm>
          <a:prstGeom prst="rect">
            <a:avLst/>
          </a:prstGeom>
          <a:noFill/>
          <a:effectLst>
            <a:glow rad="101600">
              <a:srgbClr val="08F8D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">
            <a:extLst>
              <a:ext uri="{FF2B5EF4-FFF2-40B4-BE49-F238E27FC236}">
                <a16:creationId xmlns:a16="http://schemas.microsoft.com/office/drawing/2014/main" id="{9C281545-077A-4D5F-A13D-1728B5BD1534}"/>
              </a:ext>
            </a:extLst>
          </p:cNvPr>
          <p:cNvSpPr/>
          <p:nvPr/>
        </p:nvSpPr>
        <p:spPr>
          <a:xfrm>
            <a:off x="4695065" y="351410"/>
            <a:ext cx="1241446" cy="12506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6" name="брызги">
            <a:extLst>
              <a:ext uri="{FF2B5EF4-FFF2-40B4-BE49-F238E27FC236}">
                <a16:creationId xmlns:a16="http://schemas.microsoft.com/office/drawing/2014/main" id="{6A71BCD0-688B-41D9-828F-685B4774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7994" y="4106212"/>
            <a:ext cx="1185480" cy="11854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glow rad="101600">
              <a:srgbClr val="08F8D0">
                <a:alpha val="60000"/>
              </a:srgbClr>
            </a:glow>
          </a:effectLst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007AB436-F9E9-43CD-B7CC-19F5A616211D}"/>
              </a:ext>
            </a:extLst>
          </p:cNvPr>
          <p:cNvSpPr/>
          <p:nvPr/>
        </p:nvSpPr>
        <p:spPr>
          <a:xfrm>
            <a:off x="8357713" y="4062341"/>
            <a:ext cx="1241446" cy="12506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8" name="брызги">
            <a:extLst>
              <a:ext uri="{FF2B5EF4-FFF2-40B4-BE49-F238E27FC236}">
                <a16:creationId xmlns:a16="http://schemas.microsoft.com/office/drawing/2014/main" id="{8B7E35A0-F742-4036-B246-A359EBAD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3601" y="1602039"/>
            <a:ext cx="1185480" cy="11854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id="{B38FF9F2-EE4D-44DE-8CE3-0EEDF4D8E6A3}"/>
              </a:ext>
            </a:extLst>
          </p:cNvPr>
          <p:cNvSpPr/>
          <p:nvPr/>
        </p:nvSpPr>
        <p:spPr>
          <a:xfrm>
            <a:off x="4653448" y="1588884"/>
            <a:ext cx="1241446" cy="125062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0" name="брызги">
            <a:extLst>
              <a:ext uri="{FF2B5EF4-FFF2-40B4-BE49-F238E27FC236}">
                <a16:creationId xmlns:a16="http://schemas.microsoft.com/office/drawing/2014/main" id="{A3339BCC-D3E4-4766-8AF8-7845419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7675" y="2853230"/>
            <a:ext cx="1382855" cy="131327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">
            <a:extLst>
              <a:ext uri="{FF2B5EF4-FFF2-40B4-BE49-F238E27FC236}">
                <a16:creationId xmlns:a16="http://schemas.microsoft.com/office/drawing/2014/main" id="{79505381-BC8A-4AF6-A30C-DC48636090A0}"/>
              </a:ext>
            </a:extLst>
          </p:cNvPr>
          <p:cNvSpPr/>
          <p:nvPr/>
        </p:nvSpPr>
        <p:spPr>
          <a:xfrm>
            <a:off x="8313034" y="2853893"/>
            <a:ext cx="1295552" cy="130829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4" name="брызги">
            <a:extLst>
              <a:ext uri="{FF2B5EF4-FFF2-40B4-BE49-F238E27FC236}">
                <a16:creationId xmlns:a16="http://schemas.microsoft.com/office/drawing/2014/main" id="{94E46F43-E9C6-4ED4-B5F1-E8C75930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5364" y="2801807"/>
            <a:ext cx="1313277" cy="131327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1">
            <a:extLst>
              <a:ext uri="{FF2B5EF4-FFF2-40B4-BE49-F238E27FC236}">
                <a16:creationId xmlns:a16="http://schemas.microsoft.com/office/drawing/2014/main" id="{5FBAF227-F216-4864-A040-2115686DAD70}"/>
              </a:ext>
            </a:extLst>
          </p:cNvPr>
          <p:cNvSpPr/>
          <p:nvPr/>
        </p:nvSpPr>
        <p:spPr>
          <a:xfrm>
            <a:off x="4583142" y="2838142"/>
            <a:ext cx="1241446" cy="125062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7" name="брызги">
            <a:extLst>
              <a:ext uri="{FF2B5EF4-FFF2-40B4-BE49-F238E27FC236}">
                <a16:creationId xmlns:a16="http://schemas.microsoft.com/office/drawing/2014/main" id="{7D10AD12-D57D-4609-8273-E5690A3F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5932" y="1559070"/>
            <a:ext cx="1077542" cy="1313277"/>
          </a:xfrm>
          <a:prstGeom prst="rect">
            <a:avLst/>
          </a:prstGeom>
          <a:noFill/>
          <a:effectLst>
            <a:glow rad="1397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1">
            <a:extLst>
              <a:ext uri="{FF2B5EF4-FFF2-40B4-BE49-F238E27FC236}">
                <a16:creationId xmlns:a16="http://schemas.microsoft.com/office/drawing/2014/main" id="{4AE73F7A-4318-4D09-81A3-346D301D4EF1}"/>
              </a:ext>
            </a:extLst>
          </p:cNvPr>
          <p:cNvSpPr/>
          <p:nvPr/>
        </p:nvSpPr>
        <p:spPr>
          <a:xfrm>
            <a:off x="8403980" y="1471891"/>
            <a:ext cx="1241446" cy="144398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9" name="брызги">
            <a:extLst>
              <a:ext uri="{FF2B5EF4-FFF2-40B4-BE49-F238E27FC236}">
                <a16:creationId xmlns:a16="http://schemas.microsoft.com/office/drawing/2014/main" id="{BBD66204-1F29-4F4D-99CE-0FBAB3A7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04" y="4117569"/>
            <a:ext cx="1313277" cy="131327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1">
            <a:extLst>
              <a:ext uri="{FF2B5EF4-FFF2-40B4-BE49-F238E27FC236}">
                <a16:creationId xmlns:a16="http://schemas.microsoft.com/office/drawing/2014/main" id="{B54E7A6E-769F-4703-8D26-18B54E4565D1}"/>
              </a:ext>
            </a:extLst>
          </p:cNvPr>
          <p:cNvSpPr/>
          <p:nvPr/>
        </p:nvSpPr>
        <p:spPr>
          <a:xfrm>
            <a:off x="4575546" y="4142312"/>
            <a:ext cx="1295551" cy="127635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2" name="брызги">
            <a:extLst>
              <a:ext uri="{FF2B5EF4-FFF2-40B4-BE49-F238E27FC236}">
                <a16:creationId xmlns:a16="http://schemas.microsoft.com/office/drawing/2014/main" id="{A8821771-6081-4347-9821-ADEDEF77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0206" y="369578"/>
            <a:ext cx="1382855" cy="979101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1">
            <a:extLst>
              <a:ext uri="{FF2B5EF4-FFF2-40B4-BE49-F238E27FC236}">
                <a16:creationId xmlns:a16="http://schemas.microsoft.com/office/drawing/2014/main" id="{292F9729-CBA0-4760-99B7-FCCAF10F8A47}"/>
              </a:ext>
            </a:extLst>
          </p:cNvPr>
          <p:cNvSpPr/>
          <p:nvPr/>
        </p:nvSpPr>
        <p:spPr>
          <a:xfrm>
            <a:off x="8403980" y="336895"/>
            <a:ext cx="1382854" cy="1022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8" name="брызги">
            <a:extLst>
              <a:ext uri="{FF2B5EF4-FFF2-40B4-BE49-F238E27FC236}">
                <a16:creationId xmlns:a16="http://schemas.microsoft.com/office/drawing/2014/main" id="{1A1B0FC5-4412-4AE6-AD3F-D7FE2757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8223" y="5291692"/>
            <a:ext cx="1268569" cy="131327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брызги">
            <a:extLst>
              <a:ext uri="{FF2B5EF4-FFF2-40B4-BE49-F238E27FC236}">
                <a16:creationId xmlns:a16="http://schemas.microsoft.com/office/drawing/2014/main" id="{9AC9D882-726A-4676-B533-44C94E7F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652" y="5406103"/>
            <a:ext cx="1382855" cy="1258171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1">
            <a:extLst>
              <a:ext uri="{FF2B5EF4-FFF2-40B4-BE49-F238E27FC236}">
                <a16:creationId xmlns:a16="http://schemas.microsoft.com/office/drawing/2014/main" id="{7B94F428-4E1F-4CAB-BF6E-2662DC835F80}"/>
              </a:ext>
            </a:extLst>
          </p:cNvPr>
          <p:cNvSpPr/>
          <p:nvPr/>
        </p:nvSpPr>
        <p:spPr>
          <a:xfrm>
            <a:off x="8440206" y="5325299"/>
            <a:ext cx="1241446" cy="125062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44C34084-E563-41E0-BF74-EC45BCB86425}"/>
              </a:ext>
            </a:extLst>
          </p:cNvPr>
          <p:cNvSpPr/>
          <p:nvPr/>
        </p:nvSpPr>
        <p:spPr>
          <a:xfrm>
            <a:off x="4647985" y="5397484"/>
            <a:ext cx="1335606" cy="125062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DF69A1F9-6883-48E0-85B0-718938B194E7}"/>
              </a:ext>
            </a:extLst>
          </p:cNvPr>
          <p:cNvSpPr/>
          <p:nvPr/>
        </p:nvSpPr>
        <p:spPr>
          <a:xfrm>
            <a:off x="4695065" y="938133"/>
            <a:ext cx="5302500" cy="4337398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BFDF2C-C7EC-4ED1-8DF8-4BE929327AF5}"/>
</file>

<file path=customXml/itemProps2.xml><?xml version="1.0" encoding="utf-8"?>
<ds:datastoreItem xmlns:ds="http://schemas.openxmlformats.org/officeDocument/2006/customXml" ds:itemID="{0227915F-E6E0-4253-8F64-159AC2B34812}"/>
</file>

<file path=customXml/itemProps3.xml><?xml version="1.0" encoding="utf-8"?>
<ds:datastoreItem xmlns:ds="http://schemas.openxmlformats.org/officeDocument/2006/customXml" ds:itemID="{FE5CB9DE-EFB8-4B2E-95E6-90577C58E73F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20</cp:revision>
  <dcterms:created xsi:type="dcterms:W3CDTF">2025-11-05T12:27:28Z</dcterms:created>
  <dcterms:modified xsi:type="dcterms:W3CDTF">2025-11-11T13:15:37Z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