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1BC1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18" autoAdjust="0"/>
    <p:restoredTop sz="94660"/>
  </p:normalViewPr>
  <p:slideViewPr>
    <p:cSldViewPr snapToGrid="0">
      <p:cViewPr>
        <p:scale>
          <a:sx n="47" d="100"/>
          <a:sy n="47" d="100"/>
        </p:scale>
        <p:origin x="1099" y="11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C03B20-3111-4E37-B73B-D0A5258A80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B1EA2BEA-5222-4BA8-AFB3-DB145787DA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8DB80E3-7B9C-474C-BD1C-953FA3BD4F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A98C9-FF25-49AB-A48E-9F46BDA72422}" type="datetimeFigureOut">
              <a:rPr lang="uk-UA" smtClean="0"/>
              <a:t>11.11.2025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70A2F70-4972-4097-94A2-83E957F8C9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58A4402-5B16-4156-9F51-A04E007EF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E145D-3CC7-4901-81D4-DD28D92D697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667357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AF3A76-ED21-46FA-9255-FD5D8A44B7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5AD6399C-ACBD-4692-9284-DDDF33996E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A0CB46B-9F76-44B0-B1D2-9E383349E2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A98C9-FF25-49AB-A48E-9F46BDA72422}" type="datetimeFigureOut">
              <a:rPr lang="uk-UA" smtClean="0"/>
              <a:t>11.11.2025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61D9FBD-73C4-43D6-A171-ADEF1FBA3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D2A3524-6A8D-42A7-A47A-26AF43E057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E145D-3CC7-4901-81D4-DD28D92D697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694532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C8E5C06E-F117-429F-99CF-FACFE4113D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C0C436BD-D00D-4E7A-8BD7-02298AA129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127A802-5594-4DD1-B900-BF98E1DDB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A98C9-FF25-49AB-A48E-9F46BDA72422}" type="datetimeFigureOut">
              <a:rPr lang="uk-UA" smtClean="0"/>
              <a:t>11.11.2025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C61B939-CC4D-44CA-8E9D-48A4F8990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6584BC4-FE83-4518-8022-D4C337E3EE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E145D-3CC7-4901-81D4-DD28D92D697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079125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0BD4CB-B6D1-4E74-A4B7-53DCAC3F02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560F19C4-ECF1-4F5B-A058-0BC6CBB9F6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B518E46-3729-40FB-A21B-746AFF6078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A98C9-FF25-49AB-A48E-9F46BDA72422}" type="datetimeFigureOut">
              <a:rPr lang="uk-UA" smtClean="0"/>
              <a:t>11.11.2025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75BB556-D617-4B88-9BF5-0E7C55DCD6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4E52D45-91E2-4956-A502-8F053899B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E145D-3CC7-4901-81D4-DD28D92D697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757777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C11422-9C73-4E07-90B8-E31A9E83D3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5B9DD0F2-8180-40D6-99E2-5E78593631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92D9816-3F63-429A-8EC6-ED1CAAFDC5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A98C9-FF25-49AB-A48E-9F46BDA72422}" type="datetimeFigureOut">
              <a:rPr lang="uk-UA" smtClean="0"/>
              <a:t>11.11.2025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1B02572B-6A84-4836-A107-0CAF645E13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5F5CE6D-380C-4FE9-8F43-23A29E872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E145D-3CC7-4901-81D4-DD28D92D697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761398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8E8915-91A4-4B59-B841-16D046BCBE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416FE81E-1043-46A7-A976-B1E603451B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9239886C-5081-4128-B652-C925E2B440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2CFD495F-300D-4138-B019-97D7856A37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A98C9-FF25-49AB-A48E-9F46BDA72422}" type="datetimeFigureOut">
              <a:rPr lang="uk-UA" smtClean="0"/>
              <a:t>11.11.2025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BDE07DE-4788-485D-85E9-EBEF52BFA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D622088E-1060-4BFC-B9E1-DC9AC311D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E145D-3CC7-4901-81D4-DD28D92D697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557837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44A6B9-DDA1-43A1-B821-E3F8BC0A7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877B421B-27A8-4677-88C7-5E0A198F72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FC06A650-C1FC-4202-BC3D-7D387EA5AD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00A601B2-21B2-4201-B845-077BC311AB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8AB4A862-E02F-4C21-B0E7-E8B3800BF8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35D1CA4B-AE59-45B4-8FBE-A603C15E07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A98C9-FF25-49AB-A48E-9F46BDA72422}" type="datetimeFigureOut">
              <a:rPr lang="uk-UA" smtClean="0"/>
              <a:t>11.11.2025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7C03044E-2506-4F29-9674-3F3E1B4E79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029B0DFD-2F2B-439C-9E8C-65660BCD1D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E145D-3CC7-4901-81D4-DD28D92D697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397126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6CCE0A-77B6-433D-8092-6E280F25F6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EF0E6196-8D39-489A-BD70-F75D87847C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A98C9-FF25-49AB-A48E-9F46BDA72422}" type="datetimeFigureOut">
              <a:rPr lang="uk-UA" smtClean="0"/>
              <a:t>11.11.2025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7AC9136A-9D1E-4949-8B91-95B213A2CF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F49A3E5C-C4B6-44F4-9E0D-3F6C3BC712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E145D-3CC7-4901-81D4-DD28D92D697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910514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6A4451C8-27F5-499B-98EF-E924830CCC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A98C9-FF25-49AB-A48E-9F46BDA72422}" type="datetimeFigureOut">
              <a:rPr lang="uk-UA" smtClean="0"/>
              <a:t>11.11.2025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5ED82443-F984-42E6-A4FA-52D8880841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D9DC1A04-8682-410E-A96D-F600FC8F2E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E145D-3CC7-4901-81D4-DD28D92D697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146070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904674-D6A6-4BA0-9F6E-91138F4F5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1ACE1503-A019-4DAC-8B3A-E466AB1F91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BC6185A9-6B18-46D8-A5BD-8E6AB422D9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B4C25E80-A98D-4C04-8051-D25E54749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A98C9-FF25-49AB-A48E-9F46BDA72422}" type="datetimeFigureOut">
              <a:rPr lang="uk-UA" smtClean="0"/>
              <a:t>11.11.2025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06EF7827-6BCD-42C1-8779-D3C2BF3B78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EF8D303F-C135-4769-BB0D-F60319D1C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E145D-3CC7-4901-81D4-DD28D92D697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21747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06DA8B-ACA6-498E-BCE6-C0B03836D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FD213B38-BB48-4959-9C86-0C7C4D4794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98EE103D-32B0-45C7-B9AA-F895482759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E24EFE04-5004-40DA-8F54-8B11227AFA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A98C9-FF25-49AB-A48E-9F46BDA72422}" type="datetimeFigureOut">
              <a:rPr lang="uk-UA" smtClean="0"/>
              <a:t>11.11.2025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4382241D-8114-43B1-B79A-A8B4ACA582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864270A-46CD-47CA-B3F4-EDAF82725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E145D-3CC7-4901-81D4-DD28D92D697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822929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5ED205A8-29F4-4D9E-8BA4-2371F2A80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9BFF3F7B-9BC0-46DE-8F3D-26D65CAC85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7D0C85B-AFE0-448C-AFCA-A3D1B92E4C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8A98C9-FF25-49AB-A48E-9F46BDA72422}" type="datetimeFigureOut">
              <a:rPr lang="uk-UA" smtClean="0"/>
              <a:t>11.11.2025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F25B421-79C2-4D78-BE5D-B3DC5550A6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B9C95A3-81E4-4F9C-BF24-9E41E0C30F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9E145D-3CC7-4901-81D4-DD28D92D697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90768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7FE72DD7-13C3-4281-94C8-B4E67DBF32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925056"/>
          </a:xfrm>
          <a:prstGeom prst="rect">
            <a:avLst/>
          </a:prstGeom>
        </p:spPr>
      </p:pic>
      <p:sp>
        <p:nvSpPr>
          <p:cNvPr id="56" name="Прямокутник: округлені кути 55">
            <a:extLst>
              <a:ext uri="{FF2B5EF4-FFF2-40B4-BE49-F238E27FC236}">
                <a16:creationId xmlns:a16="http://schemas.microsoft.com/office/drawing/2014/main" id="{4526E1C7-57EB-42FC-9460-90A1504A2470}"/>
              </a:ext>
            </a:extLst>
          </p:cNvPr>
          <p:cNvSpPr/>
          <p:nvPr/>
        </p:nvSpPr>
        <p:spPr>
          <a:xfrm>
            <a:off x="6196215" y="663528"/>
            <a:ext cx="3371223" cy="5821939"/>
          </a:xfrm>
          <a:custGeom>
            <a:avLst/>
            <a:gdLst>
              <a:gd name="connsiteX0" fmla="*/ 0 w 3371223"/>
              <a:gd name="connsiteY0" fmla="*/ 561882 h 5821939"/>
              <a:gd name="connsiteX1" fmla="*/ 561882 w 3371223"/>
              <a:gd name="connsiteY1" fmla="*/ 0 h 5821939"/>
              <a:gd name="connsiteX2" fmla="*/ 1101272 w 3371223"/>
              <a:gd name="connsiteY2" fmla="*/ 0 h 5821939"/>
              <a:gd name="connsiteX3" fmla="*/ 1595713 w 3371223"/>
              <a:gd name="connsiteY3" fmla="*/ 0 h 5821939"/>
              <a:gd name="connsiteX4" fmla="*/ 2180052 w 3371223"/>
              <a:gd name="connsiteY4" fmla="*/ 0 h 5821939"/>
              <a:gd name="connsiteX5" fmla="*/ 2809341 w 3371223"/>
              <a:gd name="connsiteY5" fmla="*/ 0 h 5821939"/>
              <a:gd name="connsiteX6" fmla="*/ 3371223 w 3371223"/>
              <a:gd name="connsiteY6" fmla="*/ 561882 h 5821939"/>
              <a:gd name="connsiteX7" fmla="*/ 3371223 w 3371223"/>
              <a:gd name="connsiteY7" fmla="*/ 1327013 h 5821939"/>
              <a:gd name="connsiteX8" fmla="*/ 3371223 w 3371223"/>
              <a:gd name="connsiteY8" fmla="*/ 1904218 h 5821939"/>
              <a:gd name="connsiteX9" fmla="*/ 3371223 w 3371223"/>
              <a:gd name="connsiteY9" fmla="*/ 2434440 h 5821939"/>
              <a:gd name="connsiteX10" fmla="*/ 3371223 w 3371223"/>
              <a:gd name="connsiteY10" fmla="*/ 3011645 h 5821939"/>
              <a:gd name="connsiteX11" fmla="*/ 3371223 w 3371223"/>
              <a:gd name="connsiteY11" fmla="*/ 3635831 h 5821939"/>
              <a:gd name="connsiteX12" fmla="*/ 3371223 w 3371223"/>
              <a:gd name="connsiteY12" fmla="*/ 4306999 h 5821939"/>
              <a:gd name="connsiteX13" fmla="*/ 3371223 w 3371223"/>
              <a:gd name="connsiteY13" fmla="*/ 5260057 h 5821939"/>
              <a:gd name="connsiteX14" fmla="*/ 2809341 w 3371223"/>
              <a:gd name="connsiteY14" fmla="*/ 5821939 h 5821939"/>
              <a:gd name="connsiteX15" fmla="*/ 2247476 w 3371223"/>
              <a:gd name="connsiteY15" fmla="*/ 5821939 h 5821939"/>
              <a:gd name="connsiteX16" fmla="*/ 1663137 w 3371223"/>
              <a:gd name="connsiteY16" fmla="*/ 5821939 h 5821939"/>
              <a:gd name="connsiteX17" fmla="*/ 1123747 w 3371223"/>
              <a:gd name="connsiteY17" fmla="*/ 5821939 h 5821939"/>
              <a:gd name="connsiteX18" fmla="*/ 561882 w 3371223"/>
              <a:gd name="connsiteY18" fmla="*/ 5821939 h 5821939"/>
              <a:gd name="connsiteX19" fmla="*/ 0 w 3371223"/>
              <a:gd name="connsiteY19" fmla="*/ 5260057 h 5821939"/>
              <a:gd name="connsiteX20" fmla="*/ 0 w 3371223"/>
              <a:gd name="connsiteY20" fmla="*/ 4588889 h 5821939"/>
              <a:gd name="connsiteX21" fmla="*/ 0 w 3371223"/>
              <a:gd name="connsiteY21" fmla="*/ 3823758 h 5821939"/>
              <a:gd name="connsiteX22" fmla="*/ 0 w 3371223"/>
              <a:gd name="connsiteY22" fmla="*/ 3152590 h 5821939"/>
              <a:gd name="connsiteX23" fmla="*/ 0 w 3371223"/>
              <a:gd name="connsiteY23" fmla="*/ 2387459 h 5821939"/>
              <a:gd name="connsiteX24" fmla="*/ 0 w 3371223"/>
              <a:gd name="connsiteY24" fmla="*/ 1763272 h 5821939"/>
              <a:gd name="connsiteX25" fmla="*/ 0 w 3371223"/>
              <a:gd name="connsiteY25" fmla="*/ 1186068 h 5821939"/>
              <a:gd name="connsiteX26" fmla="*/ 0 w 3371223"/>
              <a:gd name="connsiteY26" fmla="*/ 561882 h 5821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371223" h="5821939" fill="none" extrusionOk="0">
                <a:moveTo>
                  <a:pt x="0" y="561882"/>
                </a:moveTo>
                <a:cubicBezTo>
                  <a:pt x="-919" y="232491"/>
                  <a:pt x="306771" y="34781"/>
                  <a:pt x="561882" y="0"/>
                </a:cubicBezTo>
                <a:cubicBezTo>
                  <a:pt x="788736" y="3948"/>
                  <a:pt x="872026" y="-15067"/>
                  <a:pt x="1101272" y="0"/>
                </a:cubicBezTo>
                <a:cubicBezTo>
                  <a:pt x="1330518" y="15067"/>
                  <a:pt x="1412180" y="-10802"/>
                  <a:pt x="1595713" y="0"/>
                </a:cubicBezTo>
                <a:cubicBezTo>
                  <a:pt x="1779246" y="10802"/>
                  <a:pt x="2000718" y="-12206"/>
                  <a:pt x="2180052" y="0"/>
                </a:cubicBezTo>
                <a:cubicBezTo>
                  <a:pt x="2359386" y="12206"/>
                  <a:pt x="2682747" y="18795"/>
                  <a:pt x="2809341" y="0"/>
                </a:cubicBezTo>
                <a:cubicBezTo>
                  <a:pt x="3085162" y="19344"/>
                  <a:pt x="3377954" y="269799"/>
                  <a:pt x="3371223" y="561882"/>
                </a:cubicBezTo>
                <a:cubicBezTo>
                  <a:pt x="3345569" y="897248"/>
                  <a:pt x="3334889" y="1057531"/>
                  <a:pt x="3371223" y="1327013"/>
                </a:cubicBezTo>
                <a:cubicBezTo>
                  <a:pt x="3407557" y="1596495"/>
                  <a:pt x="3369192" y="1671559"/>
                  <a:pt x="3371223" y="1904218"/>
                </a:cubicBezTo>
                <a:cubicBezTo>
                  <a:pt x="3373254" y="2136877"/>
                  <a:pt x="3351024" y="2294142"/>
                  <a:pt x="3371223" y="2434440"/>
                </a:cubicBezTo>
                <a:cubicBezTo>
                  <a:pt x="3391422" y="2574738"/>
                  <a:pt x="3362299" y="2827728"/>
                  <a:pt x="3371223" y="3011645"/>
                </a:cubicBezTo>
                <a:cubicBezTo>
                  <a:pt x="3380147" y="3195563"/>
                  <a:pt x="3398125" y="3450830"/>
                  <a:pt x="3371223" y="3635831"/>
                </a:cubicBezTo>
                <a:cubicBezTo>
                  <a:pt x="3344321" y="3820832"/>
                  <a:pt x="3399967" y="4006837"/>
                  <a:pt x="3371223" y="4306999"/>
                </a:cubicBezTo>
                <a:cubicBezTo>
                  <a:pt x="3342479" y="4607161"/>
                  <a:pt x="3356019" y="4827178"/>
                  <a:pt x="3371223" y="5260057"/>
                </a:cubicBezTo>
                <a:cubicBezTo>
                  <a:pt x="3390856" y="5620841"/>
                  <a:pt x="3136355" y="5829706"/>
                  <a:pt x="2809341" y="5821939"/>
                </a:cubicBezTo>
                <a:cubicBezTo>
                  <a:pt x="2645263" y="5834923"/>
                  <a:pt x="2393969" y="5823396"/>
                  <a:pt x="2247476" y="5821939"/>
                </a:cubicBezTo>
                <a:cubicBezTo>
                  <a:pt x="2100983" y="5820482"/>
                  <a:pt x="1883775" y="5798535"/>
                  <a:pt x="1663137" y="5821939"/>
                </a:cubicBezTo>
                <a:cubicBezTo>
                  <a:pt x="1442499" y="5845343"/>
                  <a:pt x="1359013" y="5838534"/>
                  <a:pt x="1123747" y="5821939"/>
                </a:cubicBezTo>
                <a:cubicBezTo>
                  <a:pt x="888481" y="5805345"/>
                  <a:pt x="830609" y="5841790"/>
                  <a:pt x="561882" y="5821939"/>
                </a:cubicBezTo>
                <a:cubicBezTo>
                  <a:pt x="252468" y="5863138"/>
                  <a:pt x="38707" y="5535643"/>
                  <a:pt x="0" y="5260057"/>
                </a:cubicBezTo>
                <a:cubicBezTo>
                  <a:pt x="12011" y="5024209"/>
                  <a:pt x="-26870" y="4786992"/>
                  <a:pt x="0" y="4588889"/>
                </a:cubicBezTo>
                <a:cubicBezTo>
                  <a:pt x="26870" y="4390786"/>
                  <a:pt x="5708" y="3994599"/>
                  <a:pt x="0" y="3823758"/>
                </a:cubicBezTo>
                <a:cubicBezTo>
                  <a:pt x="-5708" y="3652917"/>
                  <a:pt x="17010" y="3369939"/>
                  <a:pt x="0" y="3152590"/>
                </a:cubicBezTo>
                <a:cubicBezTo>
                  <a:pt x="-17010" y="2935241"/>
                  <a:pt x="-11239" y="2718061"/>
                  <a:pt x="0" y="2387459"/>
                </a:cubicBezTo>
                <a:cubicBezTo>
                  <a:pt x="11239" y="2056857"/>
                  <a:pt x="11979" y="2042816"/>
                  <a:pt x="0" y="1763272"/>
                </a:cubicBezTo>
                <a:cubicBezTo>
                  <a:pt x="-11979" y="1483728"/>
                  <a:pt x="6360" y="1423073"/>
                  <a:pt x="0" y="1186068"/>
                </a:cubicBezTo>
                <a:cubicBezTo>
                  <a:pt x="-6360" y="949063"/>
                  <a:pt x="-9381" y="715764"/>
                  <a:pt x="0" y="561882"/>
                </a:cubicBezTo>
                <a:close/>
              </a:path>
              <a:path w="3371223" h="5821939" stroke="0" extrusionOk="0">
                <a:moveTo>
                  <a:pt x="0" y="561882"/>
                </a:moveTo>
                <a:cubicBezTo>
                  <a:pt x="-64944" y="211504"/>
                  <a:pt x="204980" y="17484"/>
                  <a:pt x="561882" y="0"/>
                </a:cubicBezTo>
                <a:cubicBezTo>
                  <a:pt x="817010" y="10715"/>
                  <a:pt x="942810" y="-25505"/>
                  <a:pt x="1168696" y="0"/>
                </a:cubicBezTo>
                <a:cubicBezTo>
                  <a:pt x="1394582" y="25505"/>
                  <a:pt x="1457172" y="-14960"/>
                  <a:pt x="1708086" y="0"/>
                </a:cubicBezTo>
                <a:cubicBezTo>
                  <a:pt x="1959000" y="14960"/>
                  <a:pt x="2111203" y="510"/>
                  <a:pt x="2225002" y="0"/>
                </a:cubicBezTo>
                <a:cubicBezTo>
                  <a:pt x="2338801" y="-510"/>
                  <a:pt x="2683249" y="20683"/>
                  <a:pt x="2809341" y="0"/>
                </a:cubicBezTo>
                <a:cubicBezTo>
                  <a:pt x="3146160" y="-54537"/>
                  <a:pt x="3348047" y="248014"/>
                  <a:pt x="3371223" y="561882"/>
                </a:cubicBezTo>
                <a:cubicBezTo>
                  <a:pt x="3371676" y="895108"/>
                  <a:pt x="3356346" y="925688"/>
                  <a:pt x="3371223" y="1233050"/>
                </a:cubicBezTo>
                <a:cubicBezTo>
                  <a:pt x="3386100" y="1540412"/>
                  <a:pt x="3379240" y="1802313"/>
                  <a:pt x="3371223" y="1998181"/>
                </a:cubicBezTo>
                <a:cubicBezTo>
                  <a:pt x="3363206" y="2194049"/>
                  <a:pt x="3392934" y="2295104"/>
                  <a:pt x="3371223" y="2528404"/>
                </a:cubicBezTo>
                <a:cubicBezTo>
                  <a:pt x="3349512" y="2761704"/>
                  <a:pt x="3399539" y="2918790"/>
                  <a:pt x="3371223" y="3199572"/>
                </a:cubicBezTo>
                <a:cubicBezTo>
                  <a:pt x="3342907" y="3480354"/>
                  <a:pt x="3352911" y="3633541"/>
                  <a:pt x="3371223" y="3870740"/>
                </a:cubicBezTo>
                <a:cubicBezTo>
                  <a:pt x="3389535" y="4107939"/>
                  <a:pt x="3366886" y="4254715"/>
                  <a:pt x="3371223" y="4494926"/>
                </a:cubicBezTo>
                <a:cubicBezTo>
                  <a:pt x="3375560" y="4735137"/>
                  <a:pt x="3356320" y="5063835"/>
                  <a:pt x="3371223" y="5260057"/>
                </a:cubicBezTo>
                <a:cubicBezTo>
                  <a:pt x="3416255" y="5514473"/>
                  <a:pt x="3085741" y="5808827"/>
                  <a:pt x="2809341" y="5821939"/>
                </a:cubicBezTo>
                <a:cubicBezTo>
                  <a:pt x="2530343" y="5838090"/>
                  <a:pt x="2488039" y="5811969"/>
                  <a:pt x="2247476" y="5821939"/>
                </a:cubicBezTo>
                <a:cubicBezTo>
                  <a:pt x="2006914" y="5831909"/>
                  <a:pt x="1827488" y="5839506"/>
                  <a:pt x="1640662" y="5821939"/>
                </a:cubicBezTo>
                <a:cubicBezTo>
                  <a:pt x="1453836" y="5804372"/>
                  <a:pt x="1354702" y="5836214"/>
                  <a:pt x="1078798" y="5821939"/>
                </a:cubicBezTo>
                <a:cubicBezTo>
                  <a:pt x="802894" y="5807664"/>
                  <a:pt x="754330" y="5804329"/>
                  <a:pt x="561882" y="5821939"/>
                </a:cubicBezTo>
                <a:cubicBezTo>
                  <a:pt x="218900" y="5823284"/>
                  <a:pt x="35102" y="5507099"/>
                  <a:pt x="0" y="5260057"/>
                </a:cubicBezTo>
                <a:cubicBezTo>
                  <a:pt x="-14651" y="5021351"/>
                  <a:pt x="26180" y="4804588"/>
                  <a:pt x="0" y="4541907"/>
                </a:cubicBezTo>
                <a:cubicBezTo>
                  <a:pt x="-26180" y="4279226"/>
                  <a:pt x="-12276" y="4205121"/>
                  <a:pt x="0" y="3964703"/>
                </a:cubicBezTo>
                <a:cubicBezTo>
                  <a:pt x="12276" y="3724285"/>
                  <a:pt x="-24412" y="3584424"/>
                  <a:pt x="0" y="3293535"/>
                </a:cubicBezTo>
                <a:cubicBezTo>
                  <a:pt x="24412" y="3002646"/>
                  <a:pt x="16876" y="2981147"/>
                  <a:pt x="0" y="2763313"/>
                </a:cubicBezTo>
                <a:cubicBezTo>
                  <a:pt x="-16876" y="2545479"/>
                  <a:pt x="-7871" y="2379183"/>
                  <a:pt x="0" y="2233090"/>
                </a:cubicBezTo>
                <a:cubicBezTo>
                  <a:pt x="7871" y="2086997"/>
                  <a:pt x="-17642" y="1830007"/>
                  <a:pt x="0" y="1561922"/>
                </a:cubicBezTo>
                <a:cubicBezTo>
                  <a:pt x="17642" y="1293837"/>
                  <a:pt x="26815" y="838074"/>
                  <a:pt x="0" y="561882"/>
                </a:cubicBezTo>
                <a:close/>
              </a:path>
            </a:pathLst>
          </a:custGeom>
          <a:solidFill>
            <a:schemeClr val="bg1">
              <a:alpha val="71000"/>
            </a:schemeClr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" name="AutoShape 2" descr="Сформированное изображение">
            <a:extLst>
              <a:ext uri="{FF2B5EF4-FFF2-40B4-BE49-F238E27FC236}">
                <a16:creationId xmlns:a16="http://schemas.microsoft.com/office/drawing/2014/main" id="{0A4B1F85-4A41-4C7A-819B-0D616BF44D3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724870" y="3639682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9" name="AutoShape 4" descr="Сформированное изображение">
            <a:extLst>
              <a:ext uri="{FF2B5EF4-FFF2-40B4-BE49-F238E27FC236}">
                <a16:creationId xmlns:a16="http://schemas.microsoft.com/office/drawing/2014/main" id="{7CCF4C74-6154-4BDF-B243-6F6A2A0D8BB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881313" y="4398896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4" name="AutoShape 6" descr="Створене зображення">
            <a:extLst>
              <a:ext uri="{FF2B5EF4-FFF2-40B4-BE49-F238E27FC236}">
                <a16:creationId xmlns:a16="http://schemas.microsoft.com/office/drawing/2014/main" id="{D7759B8A-37BA-4D46-BCED-61CE1E15005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33713" y="4398896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6C765141-E698-43E8-A23E-74998F4C1A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0933" y="3599177"/>
            <a:ext cx="2514261" cy="2514261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8668ABE5-1AB5-44D9-A5AA-441E17FA88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95" y="5972995"/>
            <a:ext cx="837055" cy="724345"/>
          </a:xfrm>
          <a:prstGeom prst="rect">
            <a:avLst/>
          </a:prstGeom>
        </p:spPr>
      </p:pic>
      <p:sp>
        <p:nvSpPr>
          <p:cNvPr id="39" name="Прямокутник: округлені кути 38">
            <a:extLst>
              <a:ext uri="{FF2B5EF4-FFF2-40B4-BE49-F238E27FC236}">
                <a16:creationId xmlns:a16="http://schemas.microsoft.com/office/drawing/2014/main" id="{6F51ACA3-651D-4079-BF93-112C48D73C77}"/>
              </a:ext>
            </a:extLst>
          </p:cNvPr>
          <p:cNvSpPr/>
          <p:nvPr/>
        </p:nvSpPr>
        <p:spPr>
          <a:xfrm>
            <a:off x="252464" y="663528"/>
            <a:ext cx="3526244" cy="1403021"/>
          </a:xfrm>
          <a:custGeom>
            <a:avLst/>
            <a:gdLst>
              <a:gd name="connsiteX0" fmla="*/ 0 w 3526244"/>
              <a:gd name="connsiteY0" fmla="*/ 233842 h 1403021"/>
              <a:gd name="connsiteX1" fmla="*/ 233842 w 3526244"/>
              <a:gd name="connsiteY1" fmla="*/ 0 h 1403021"/>
              <a:gd name="connsiteX2" fmla="*/ 876140 w 3526244"/>
              <a:gd name="connsiteY2" fmla="*/ 0 h 1403021"/>
              <a:gd name="connsiteX3" fmla="*/ 1426680 w 3526244"/>
              <a:gd name="connsiteY3" fmla="*/ 0 h 1403021"/>
              <a:gd name="connsiteX4" fmla="*/ 2038392 w 3526244"/>
              <a:gd name="connsiteY4" fmla="*/ 0 h 1403021"/>
              <a:gd name="connsiteX5" fmla="*/ 2558348 w 3526244"/>
              <a:gd name="connsiteY5" fmla="*/ 0 h 1403021"/>
              <a:gd name="connsiteX6" fmla="*/ 3292402 w 3526244"/>
              <a:gd name="connsiteY6" fmla="*/ 0 h 1403021"/>
              <a:gd name="connsiteX7" fmla="*/ 3526244 w 3526244"/>
              <a:gd name="connsiteY7" fmla="*/ 233842 h 1403021"/>
              <a:gd name="connsiteX8" fmla="*/ 3526244 w 3526244"/>
              <a:gd name="connsiteY8" fmla="*/ 710864 h 1403021"/>
              <a:gd name="connsiteX9" fmla="*/ 3526244 w 3526244"/>
              <a:gd name="connsiteY9" fmla="*/ 1169179 h 1403021"/>
              <a:gd name="connsiteX10" fmla="*/ 3292402 w 3526244"/>
              <a:gd name="connsiteY10" fmla="*/ 1403021 h 1403021"/>
              <a:gd name="connsiteX11" fmla="*/ 2680690 w 3526244"/>
              <a:gd name="connsiteY11" fmla="*/ 1403021 h 1403021"/>
              <a:gd name="connsiteX12" fmla="*/ 2130149 w 3526244"/>
              <a:gd name="connsiteY12" fmla="*/ 1403021 h 1403021"/>
              <a:gd name="connsiteX13" fmla="*/ 1610194 w 3526244"/>
              <a:gd name="connsiteY13" fmla="*/ 1403021 h 1403021"/>
              <a:gd name="connsiteX14" fmla="*/ 1059653 w 3526244"/>
              <a:gd name="connsiteY14" fmla="*/ 1403021 h 1403021"/>
              <a:gd name="connsiteX15" fmla="*/ 233842 w 3526244"/>
              <a:gd name="connsiteY15" fmla="*/ 1403021 h 1403021"/>
              <a:gd name="connsiteX16" fmla="*/ 0 w 3526244"/>
              <a:gd name="connsiteY16" fmla="*/ 1169179 h 1403021"/>
              <a:gd name="connsiteX17" fmla="*/ 0 w 3526244"/>
              <a:gd name="connsiteY17" fmla="*/ 720217 h 1403021"/>
              <a:gd name="connsiteX18" fmla="*/ 0 w 3526244"/>
              <a:gd name="connsiteY18" fmla="*/ 233842 h 1403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526244" h="1403021" fill="none" extrusionOk="0">
                <a:moveTo>
                  <a:pt x="0" y="233842"/>
                </a:moveTo>
                <a:cubicBezTo>
                  <a:pt x="-28023" y="105849"/>
                  <a:pt x="108194" y="-6308"/>
                  <a:pt x="233842" y="0"/>
                </a:cubicBezTo>
                <a:cubicBezTo>
                  <a:pt x="442224" y="-14317"/>
                  <a:pt x="666194" y="7023"/>
                  <a:pt x="876140" y="0"/>
                </a:cubicBezTo>
                <a:cubicBezTo>
                  <a:pt x="1086086" y="-7023"/>
                  <a:pt x="1186957" y="-136"/>
                  <a:pt x="1426680" y="0"/>
                </a:cubicBezTo>
                <a:cubicBezTo>
                  <a:pt x="1666403" y="136"/>
                  <a:pt x="1888195" y="-23916"/>
                  <a:pt x="2038392" y="0"/>
                </a:cubicBezTo>
                <a:cubicBezTo>
                  <a:pt x="2188589" y="23916"/>
                  <a:pt x="2322643" y="14566"/>
                  <a:pt x="2558348" y="0"/>
                </a:cubicBezTo>
                <a:cubicBezTo>
                  <a:pt x="2794053" y="-14566"/>
                  <a:pt x="3095290" y="35484"/>
                  <a:pt x="3292402" y="0"/>
                </a:cubicBezTo>
                <a:cubicBezTo>
                  <a:pt x="3420075" y="2959"/>
                  <a:pt x="3519571" y="95841"/>
                  <a:pt x="3526244" y="233842"/>
                </a:cubicBezTo>
                <a:cubicBezTo>
                  <a:pt x="3548503" y="388443"/>
                  <a:pt x="3535312" y="476585"/>
                  <a:pt x="3526244" y="710864"/>
                </a:cubicBezTo>
                <a:cubicBezTo>
                  <a:pt x="3517176" y="945143"/>
                  <a:pt x="3540677" y="1074632"/>
                  <a:pt x="3526244" y="1169179"/>
                </a:cubicBezTo>
                <a:cubicBezTo>
                  <a:pt x="3524375" y="1304153"/>
                  <a:pt x="3420333" y="1399193"/>
                  <a:pt x="3292402" y="1403021"/>
                </a:cubicBezTo>
                <a:cubicBezTo>
                  <a:pt x="3118129" y="1420465"/>
                  <a:pt x="2926134" y="1410592"/>
                  <a:pt x="2680690" y="1403021"/>
                </a:cubicBezTo>
                <a:cubicBezTo>
                  <a:pt x="2435246" y="1395450"/>
                  <a:pt x="2268687" y="1392904"/>
                  <a:pt x="2130149" y="1403021"/>
                </a:cubicBezTo>
                <a:cubicBezTo>
                  <a:pt x="1991611" y="1413138"/>
                  <a:pt x="1776110" y="1396396"/>
                  <a:pt x="1610194" y="1403021"/>
                </a:cubicBezTo>
                <a:cubicBezTo>
                  <a:pt x="1444278" y="1409646"/>
                  <a:pt x="1279506" y="1402809"/>
                  <a:pt x="1059653" y="1403021"/>
                </a:cubicBezTo>
                <a:cubicBezTo>
                  <a:pt x="839800" y="1403233"/>
                  <a:pt x="574684" y="1414927"/>
                  <a:pt x="233842" y="1403021"/>
                </a:cubicBezTo>
                <a:cubicBezTo>
                  <a:pt x="111070" y="1401334"/>
                  <a:pt x="-4469" y="1329284"/>
                  <a:pt x="0" y="1169179"/>
                </a:cubicBezTo>
                <a:cubicBezTo>
                  <a:pt x="-2125" y="985114"/>
                  <a:pt x="12399" y="943076"/>
                  <a:pt x="0" y="720217"/>
                </a:cubicBezTo>
                <a:cubicBezTo>
                  <a:pt x="-12399" y="497358"/>
                  <a:pt x="-13993" y="433194"/>
                  <a:pt x="0" y="233842"/>
                </a:cubicBezTo>
                <a:close/>
              </a:path>
              <a:path w="3526244" h="1403021" stroke="0" extrusionOk="0">
                <a:moveTo>
                  <a:pt x="0" y="233842"/>
                </a:moveTo>
                <a:cubicBezTo>
                  <a:pt x="-11812" y="97409"/>
                  <a:pt x="81577" y="8677"/>
                  <a:pt x="233842" y="0"/>
                </a:cubicBezTo>
                <a:cubicBezTo>
                  <a:pt x="564574" y="-7244"/>
                  <a:pt x="573836" y="-21660"/>
                  <a:pt x="906725" y="0"/>
                </a:cubicBezTo>
                <a:cubicBezTo>
                  <a:pt x="1239614" y="21660"/>
                  <a:pt x="1252415" y="4154"/>
                  <a:pt x="1487852" y="0"/>
                </a:cubicBezTo>
                <a:cubicBezTo>
                  <a:pt x="1723289" y="-4154"/>
                  <a:pt x="1882503" y="-25743"/>
                  <a:pt x="2038392" y="0"/>
                </a:cubicBezTo>
                <a:cubicBezTo>
                  <a:pt x="2194281" y="25743"/>
                  <a:pt x="2505463" y="-7023"/>
                  <a:pt x="2680690" y="0"/>
                </a:cubicBezTo>
                <a:cubicBezTo>
                  <a:pt x="2855917" y="7023"/>
                  <a:pt x="3116838" y="-21132"/>
                  <a:pt x="3292402" y="0"/>
                </a:cubicBezTo>
                <a:cubicBezTo>
                  <a:pt x="3426914" y="-8730"/>
                  <a:pt x="3519341" y="110761"/>
                  <a:pt x="3526244" y="233842"/>
                </a:cubicBezTo>
                <a:cubicBezTo>
                  <a:pt x="3510213" y="464217"/>
                  <a:pt x="3548615" y="495514"/>
                  <a:pt x="3526244" y="701511"/>
                </a:cubicBezTo>
                <a:cubicBezTo>
                  <a:pt x="3503873" y="907508"/>
                  <a:pt x="3512586" y="1033902"/>
                  <a:pt x="3526244" y="1169179"/>
                </a:cubicBezTo>
                <a:cubicBezTo>
                  <a:pt x="3511432" y="1297479"/>
                  <a:pt x="3426899" y="1388351"/>
                  <a:pt x="3292402" y="1403021"/>
                </a:cubicBezTo>
                <a:cubicBezTo>
                  <a:pt x="3107526" y="1434592"/>
                  <a:pt x="2809102" y="1403426"/>
                  <a:pt x="2650104" y="1403021"/>
                </a:cubicBezTo>
                <a:cubicBezTo>
                  <a:pt x="2491106" y="1402616"/>
                  <a:pt x="2134194" y="1378149"/>
                  <a:pt x="1977221" y="1403021"/>
                </a:cubicBezTo>
                <a:cubicBezTo>
                  <a:pt x="1820248" y="1427893"/>
                  <a:pt x="1551404" y="1408537"/>
                  <a:pt x="1304338" y="1403021"/>
                </a:cubicBezTo>
                <a:cubicBezTo>
                  <a:pt x="1057272" y="1397505"/>
                  <a:pt x="628604" y="1356181"/>
                  <a:pt x="233842" y="1403021"/>
                </a:cubicBezTo>
                <a:cubicBezTo>
                  <a:pt x="85867" y="1385282"/>
                  <a:pt x="-12816" y="1279167"/>
                  <a:pt x="0" y="1169179"/>
                </a:cubicBezTo>
                <a:cubicBezTo>
                  <a:pt x="-17513" y="1001283"/>
                  <a:pt x="-20830" y="816738"/>
                  <a:pt x="0" y="692157"/>
                </a:cubicBezTo>
                <a:cubicBezTo>
                  <a:pt x="20830" y="567576"/>
                  <a:pt x="-12166" y="350940"/>
                  <a:pt x="0" y="233842"/>
                </a:cubicBezTo>
                <a:close/>
              </a:path>
            </a:pathLst>
          </a:custGeom>
          <a:solidFill>
            <a:schemeClr val="bg1">
              <a:alpha val="84000"/>
            </a:schemeClr>
          </a:solidFill>
          <a:ln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glow rad="127000">
              <a:srgbClr val="00B05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0" name="Прямокутник: округлені кути 39">
            <a:extLst>
              <a:ext uri="{FF2B5EF4-FFF2-40B4-BE49-F238E27FC236}">
                <a16:creationId xmlns:a16="http://schemas.microsoft.com/office/drawing/2014/main" id="{B57952FA-D214-4B33-A42B-123A3904427A}"/>
              </a:ext>
            </a:extLst>
          </p:cNvPr>
          <p:cNvSpPr/>
          <p:nvPr/>
        </p:nvSpPr>
        <p:spPr>
          <a:xfrm>
            <a:off x="130547" y="178994"/>
            <a:ext cx="1519418" cy="375249"/>
          </a:xfrm>
          <a:custGeom>
            <a:avLst/>
            <a:gdLst>
              <a:gd name="connsiteX0" fmla="*/ 0 w 1519418"/>
              <a:gd name="connsiteY0" fmla="*/ 62543 h 375249"/>
              <a:gd name="connsiteX1" fmla="*/ 62543 w 1519418"/>
              <a:gd name="connsiteY1" fmla="*/ 0 h 375249"/>
              <a:gd name="connsiteX2" fmla="*/ 759709 w 1519418"/>
              <a:gd name="connsiteY2" fmla="*/ 0 h 375249"/>
              <a:gd name="connsiteX3" fmla="*/ 1456875 w 1519418"/>
              <a:gd name="connsiteY3" fmla="*/ 0 h 375249"/>
              <a:gd name="connsiteX4" fmla="*/ 1519418 w 1519418"/>
              <a:gd name="connsiteY4" fmla="*/ 62543 h 375249"/>
              <a:gd name="connsiteX5" fmla="*/ 1519418 w 1519418"/>
              <a:gd name="connsiteY5" fmla="*/ 312706 h 375249"/>
              <a:gd name="connsiteX6" fmla="*/ 1456875 w 1519418"/>
              <a:gd name="connsiteY6" fmla="*/ 375249 h 375249"/>
              <a:gd name="connsiteX7" fmla="*/ 745766 w 1519418"/>
              <a:gd name="connsiteY7" fmla="*/ 375249 h 375249"/>
              <a:gd name="connsiteX8" fmla="*/ 62543 w 1519418"/>
              <a:gd name="connsiteY8" fmla="*/ 375249 h 375249"/>
              <a:gd name="connsiteX9" fmla="*/ 0 w 1519418"/>
              <a:gd name="connsiteY9" fmla="*/ 312706 h 375249"/>
              <a:gd name="connsiteX10" fmla="*/ 0 w 1519418"/>
              <a:gd name="connsiteY10" fmla="*/ 62543 h 375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19418" h="375249" fill="none" extrusionOk="0">
                <a:moveTo>
                  <a:pt x="0" y="62543"/>
                </a:moveTo>
                <a:cubicBezTo>
                  <a:pt x="3053" y="31741"/>
                  <a:pt x="30260" y="-1978"/>
                  <a:pt x="62543" y="0"/>
                </a:cubicBezTo>
                <a:cubicBezTo>
                  <a:pt x="220080" y="24229"/>
                  <a:pt x="517939" y="33728"/>
                  <a:pt x="759709" y="0"/>
                </a:cubicBezTo>
                <a:cubicBezTo>
                  <a:pt x="1001479" y="-33728"/>
                  <a:pt x="1211181" y="23219"/>
                  <a:pt x="1456875" y="0"/>
                </a:cubicBezTo>
                <a:cubicBezTo>
                  <a:pt x="1487794" y="-7385"/>
                  <a:pt x="1520036" y="19638"/>
                  <a:pt x="1519418" y="62543"/>
                </a:cubicBezTo>
                <a:cubicBezTo>
                  <a:pt x="1516885" y="152300"/>
                  <a:pt x="1528429" y="227353"/>
                  <a:pt x="1519418" y="312706"/>
                </a:cubicBezTo>
                <a:cubicBezTo>
                  <a:pt x="1515947" y="347391"/>
                  <a:pt x="1492689" y="372956"/>
                  <a:pt x="1456875" y="375249"/>
                </a:cubicBezTo>
                <a:cubicBezTo>
                  <a:pt x="1268117" y="406088"/>
                  <a:pt x="1042853" y="409084"/>
                  <a:pt x="745766" y="375249"/>
                </a:cubicBezTo>
                <a:cubicBezTo>
                  <a:pt x="448679" y="341414"/>
                  <a:pt x="297565" y="366092"/>
                  <a:pt x="62543" y="375249"/>
                </a:cubicBezTo>
                <a:cubicBezTo>
                  <a:pt x="27784" y="369391"/>
                  <a:pt x="2704" y="347812"/>
                  <a:pt x="0" y="312706"/>
                </a:cubicBezTo>
                <a:cubicBezTo>
                  <a:pt x="10567" y="200716"/>
                  <a:pt x="-4960" y="148375"/>
                  <a:pt x="0" y="62543"/>
                </a:cubicBezTo>
                <a:close/>
              </a:path>
              <a:path w="1519418" h="375249" stroke="0" extrusionOk="0">
                <a:moveTo>
                  <a:pt x="0" y="62543"/>
                </a:moveTo>
                <a:cubicBezTo>
                  <a:pt x="-2786" y="26283"/>
                  <a:pt x="26617" y="519"/>
                  <a:pt x="62543" y="0"/>
                </a:cubicBezTo>
                <a:cubicBezTo>
                  <a:pt x="327316" y="8317"/>
                  <a:pt x="464335" y="21779"/>
                  <a:pt x="787596" y="0"/>
                </a:cubicBezTo>
                <a:cubicBezTo>
                  <a:pt x="1110857" y="-21779"/>
                  <a:pt x="1214949" y="-14611"/>
                  <a:pt x="1456875" y="0"/>
                </a:cubicBezTo>
                <a:cubicBezTo>
                  <a:pt x="1489945" y="-805"/>
                  <a:pt x="1520247" y="28397"/>
                  <a:pt x="1519418" y="62543"/>
                </a:cubicBezTo>
                <a:cubicBezTo>
                  <a:pt x="1524094" y="178954"/>
                  <a:pt x="1514501" y="196316"/>
                  <a:pt x="1519418" y="312706"/>
                </a:cubicBezTo>
                <a:cubicBezTo>
                  <a:pt x="1523447" y="340691"/>
                  <a:pt x="1485234" y="380683"/>
                  <a:pt x="1456875" y="375249"/>
                </a:cubicBezTo>
                <a:cubicBezTo>
                  <a:pt x="1130065" y="347088"/>
                  <a:pt x="1007628" y="396434"/>
                  <a:pt x="759709" y="375249"/>
                </a:cubicBezTo>
                <a:cubicBezTo>
                  <a:pt x="511790" y="354064"/>
                  <a:pt x="370174" y="393562"/>
                  <a:pt x="62543" y="375249"/>
                </a:cubicBezTo>
                <a:cubicBezTo>
                  <a:pt x="19460" y="374760"/>
                  <a:pt x="2151" y="341348"/>
                  <a:pt x="0" y="312706"/>
                </a:cubicBezTo>
                <a:cubicBezTo>
                  <a:pt x="-8468" y="238484"/>
                  <a:pt x="-10484" y="170711"/>
                  <a:pt x="0" y="62543"/>
                </a:cubicBezTo>
                <a:close/>
              </a:path>
            </a:pathLst>
          </a:custGeom>
          <a:solidFill>
            <a:schemeClr val="bg1">
              <a:alpha val="84000"/>
            </a:schemeClr>
          </a:solidFill>
          <a:ln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glow rad="127000">
              <a:srgbClr val="00B05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ln>
                  <a:solidFill>
                    <a:srgbClr val="00B050"/>
                  </a:solidFill>
                </a:ln>
                <a:latin typeface="Cavolini" panose="03000502040302020204" pitchFamily="66" charset="0"/>
                <a:cs typeface="Cavolini" panose="03000502040302020204" pitchFamily="66" charset="0"/>
              </a:rPr>
              <a:t>ВЕСНА</a:t>
            </a:r>
          </a:p>
        </p:txBody>
      </p:sp>
      <p:sp>
        <p:nvSpPr>
          <p:cNvPr id="46" name="Прямокутник: округлені кути 45">
            <a:extLst>
              <a:ext uri="{FF2B5EF4-FFF2-40B4-BE49-F238E27FC236}">
                <a16:creationId xmlns:a16="http://schemas.microsoft.com/office/drawing/2014/main" id="{5E053722-510B-4F1B-99DC-59AEC81EB78C}"/>
              </a:ext>
            </a:extLst>
          </p:cNvPr>
          <p:cNvSpPr/>
          <p:nvPr/>
        </p:nvSpPr>
        <p:spPr>
          <a:xfrm>
            <a:off x="4433041" y="1673277"/>
            <a:ext cx="1437120" cy="423496"/>
          </a:xfrm>
          <a:custGeom>
            <a:avLst/>
            <a:gdLst>
              <a:gd name="connsiteX0" fmla="*/ 0 w 1437120"/>
              <a:gd name="connsiteY0" fmla="*/ 70584 h 423496"/>
              <a:gd name="connsiteX1" fmla="*/ 70584 w 1437120"/>
              <a:gd name="connsiteY1" fmla="*/ 0 h 423496"/>
              <a:gd name="connsiteX2" fmla="*/ 718560 w 1437120"/>
              <a:gd name="connsiteY2" fmla="*/ 0 h 423496"/>
              <a:gd name="connsiteX3" fmla="*/ 1366536 w 1437120"/>
              <a:gd name="connsiteY3" fmla="*/ 0 h 423496"/>
              <a:gd name="connsiteX4" fmla="*/ 1437120 w 1437120"/>
              <a:gd name="connsiteY4" fmla="*/ 70584 h 423496"/>
              <a:gd name="connsiteX5" fmla="*/ 1437120 w 1437120"/>
              <a:gd name="connsiteY5" fmla="*/ 352912 h 423496"/>
              <a:gd name="connsiteX6" fmla="*/ 1366536 w 1437120"/>
              <a:gd name="connsiteY6" fmla="*/ 423496 h 423496"/>
              <a:gd name="connsiteX7" fmla="*/ 705600 w 1437120"/>
              <a:gd name="connsiteY7" fmla="*/ 423496 h 423496"/>
              <a:gd name="connsiteX8" fmla="*/ 70584 w 1437120"/>
              <a:gd name="connsiteY8" fmla="*/ 423496 h 423496"/>
              <a:gd name="connsiteX9" fmla="*/ 0 w 1437120"/>
              <a:gd name="connsiteY9" fmla="*/ 352912 h 423496"/>
              <a:gd name="connsiteX10" fmla="*/ 0 w 1437120"/>
              <a:gd name="connsiteY10" fmla="*/ 70584 h 423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37120" h="423496" fill="none" extrusionOk="0">
                <a:moveTo>
                  <a:pt x="0" y="70584"/>
                </a:moveTo>
                <a:cubicBezTo>
                  <a:pt x="1714" y="33702"/>
                  <a:pt x="38189" y="-5767"/>
                  <a:pt x="70584" y="0"/>
                </a:cubicBezTo>
                <a:cubicBezTo>
                  <a:pt x="301989" y="22196"/>
                  <a:pt x="515025" y="-10020"/>
                  <a:pt x="718560" y="0"/>
                </a:cubicBezTo>
                <a:cubicBezTo>
                  <a:pt x="922095" y="10020"/>
                  <a:pt x="1091274" y="-26129"/>
                  <a:pt x="1366536" y="0"/>
                </a:cubicBezTo>
                <a:cubicBezTo>
                  <a:pt x="1401232" y="-8737"/>
                  <a:pt x="1437195" y="30591"/>
                  <a:pt x="1437120" y="70584"/>
                </a:cubicBezTo>
                <a:cubicBezTo>
                  <a:pt x="1423064" y="152053"/>
                  <a:pt x="1423093" y="252700"/>
                  <a:pt x="1437120" y="352912"/>
                </a:cubicBezTo>
                <a:cubicBezTo>
                  <a:pt x="1433771" y="392032"/>
                  <a:pt x="1406442" y="421830"/>
                  <a:pt x="1366536" y="423496"/>
                </a:cubicBezTo>
                <a:cubicBezTo>
                  <a:pt x="1193964" y="440076"/>
                  <a:pt x="1015974" y="417335"/>
                  <a:pt x="705600" y="423496"/>
                </a:cubicBezTo>
                <a:cubicBezTo>
                  <a:pt x="395226" y="429657"/>
                  <a:pt x="275032" y="412880"/>
                  <a:pt x="70584" y="423496"/>
                </a:cubicBezTo>
                <a:cubicBezTo>
                  <a:pt x="31453" y="419473"/>
                  <a:pt x="6503" y="393250"/>
                  <a:pt x="0" y="352912"/>
                </a:cubicBezTo>
                <a:cubicBezTo>
                  <a:pt x="-10282" y="216019"/>
                  <a:pt x="-7112" y="136508"/>
                  <a:pt x="0" y="70584"/>
                </a:cubicBezTo>
                <a:close/>
              </a:path>
              <a:path w="1437120" h="423496" stroke="0" extrusionOk="0">
                <a:moveTo>
                  <a:pt x="0" y="70584"/>
                </a:moveTo>
                <a:cubicBezTo>
                  <a:pt x="-4104" y="29071"/>
                  <a:pt x="22848" y="3286"/>
                  <a:pt x="70584" y="0"/>
                </a:cubicBezTo>
                <a:cubicBezTo>
                  <a:pt x="359391" y="30767"/>
                  <a:pt x="488188" y="29638"/>
                  <a:pt x="744479" y="0"/>
                </a:cubicBezTo>
                <a:cubicBezTo>
                  <a:pt x="1000771" y="-29638"/>
                  <a:pt x="1059453" y="-5119"/>
                  <a:pt x="1366536" y="0"/>
                </a:cubicBezTo>
                <a:cubicBezTo>
                  <a:pt x="1398623" y="-3772"/>
                  <a:pt x="1445113" y="35421"/>
                  <a:pt x="1437120" y="70584"/>
                </a:cubicBezTo>
                <a:cubicBezTo>
                  <a:pt x="1443372" y="144385"/>
                  <a:pt x="1436129" y="216877"/>
                  <a:pt x="1437120" y="352912"/>
                </a:cubicBezTo>
                <a:cubicBezTo>
                  <a:pt x="1439161" y="388572"/>
                  <a:pt x="1402042" y="426551"/>
                  <a:pt x="1366536" y="423496"/>
                </a:cubicBezTo>
                <a:cubicBezTo>
                  <a:pt x="1236387" y="431225"/>
                  <a:pt x="982078" y="432761"/>
                  <a:pt x="718560" y="423496"/>
                </a:cubicBezTo>
                <a:cubicBezTo>
                  <a:pt x="455042" y="414231"/>
                  <a:pt x="252129" y="438625"/>
                  <a:pt x="70584" y="423496"/>
                </a:cubicBezTo>
                <a:cubicBezTo>
                  <a:pt x="30292" y="423421"/>
                  <a:pt x="1646" y="387380"/>
                  <a:pt x="0" y="352912"/>
                </a:cubicBezTo>
                <a:cubicBezTo>
                  <a:pt x="1082" y="216555"/>
                  <a:pt x="11120" y="166077"/>
                  <a:pt x="0" y="70584"/>
                </a:cubicBezTo>
                <a:close/>
              </a:path>
            </a:pathLst>
          </a:custGeom>
          <a:solidFill>
            <a:schemeClr val="bg1">
              <a:alpha val="84000"/>
            </a:schemeClr>
          </a:solidFill>
          <a:ln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glow rad="127000">
              <a:srgbClr val="FF000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ln>
                  <a:solidFill>
                    <a:srgbClr val="FF0000"/>
                  </a:solidFill>
                </a:ln>
                <a:latin typeface="Cavolini" panose="03000502040302020204" pitchFamily="66" charset="0"/>
                <a:cs typeface="Cavolini" panose="03000502040302020204" pitchFamily="66" charset="0"/>
              </a:rPr>
              <a:t>ЛЕТО</a:t>
            </a:r>
          </a:p>
        </p:txBody>
      </p:sp>
      <p:sp>
        <p:nvSpPr>
          <p:cNvPr id="48" name="Прямокутник: округлені кути 47">
            <a:extLst>
              <a:ext uri="{FF2B5EF4-FFF2-40B4-BE49-F238E27FC236}">
                <a16:creationId xmlns:a16="http://schemas.microsoft.com/office/drawing/2014/main" id="{94342F59-7C7F-41CD-A75B-92A2D7A1E167}"/>
              </a:ext>
            </a:extLst>
          </p:cNvPr>
          <p:cNvSpPr/>
          <p:nvPr/>
        </p:nvSpPr>
        <p:spPr>
          <a:xfrm>
            <a:off x="126695" y="3162181"/>
            <a:ext cx="1519418" cy="375249"/>
          </a:xfrm>
          <a:custGeom>
            <a:avLst/>
            <a:gdLst>
              <a:gd name="connsiteX0" fmla="*/ 0 w 1519418"/>
              <a:gd name="connsiteY0" fmla="*/ 62543 h 375249"/>
              <a:gd name="connsiteX1" fmla="*/ 62543 w 1519418"/>
              <a:gd name="connsiteY1" fmla="*/ 0 h 375249"/>
              <a:gd name="connsiteX2" fmla="*/ 759709 w 1519418"/>
              <a:gd name="connsiteY2" fmla="*/ 0 h 375249"/>
              <a:gd name="connsiteX3" fmla="*/ 1456875 w 1519418"/>
              <a:gd name="connsiteY3" fmla="*/ 0 h 375249"/>
              <a:gd name="connsiteX4" fmla="*/ 1519418 w 1519418"/>
              <a:gd name="connsiteY4" fmla="*/ 62543 h 375249"/>
              <a:gd name="connsiteX5" fmla="*/ 1519418 w 1519418"/>
              <a:gd name="connsiteY5" fmla="*/ 312706 h 375249"/>
              <a:gd name="connsiteX6" fmla="*/ 1456875 w 1519418"/>
              <a:gd name="connsiteY6" fmla="*/ 375249 h 375249"/>
              <a:gd name="connsiteX7" fmla="*/ 745766 w 1519418"/>
              <a:gd name="connsiteY7" fmla="*/ 375249 h 375249"/>
              <a:gd name="connsiteX8" fmla="*/ 62543 w 1519418"/>
              <a:gd name="connsiteY8" fmla="*/ 375249 h 375249"/>
              <a:gd name="connsiteX9" fmla="*/ 0 w 1519418"/>
              <a:gd name="connsiteY9" fmla="*/ 312706 h 375249"/>
              <a:gd name="connsiteX10" fmla="*/ 0 w 1519418"/>
              <a:gd name="connsiteY10" fmla="*/ 62543 h 375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19418" h="375249" fill="none" extrusionOk="0">
                <a:moveTo>
                  <a:pt x="0" y="62543"/>
                </a:moveTo>
                <a:cubicBezTo>
                  <a:pt x="3053" y="31741"/>
                  <a:pt x="30260" y="-1978"/>
                  <a:pt x="62543" y="0"/>
                </a:cubicBezTo>
                <a:cubicBezTo>
                  <a:pt x="220080" y="24229"/>
                  <a:pt x="517939" y="33728"/>
                  <a:pt x="759709" y="0"/>
                </a:cubicBezTo>
                <a:cubicBezTo>
                  <a:pt x="1001479" y="-33728"/>
                  <a:pt x="1211181" y="23219"/>
                  <a:pt x="1456875" y="0"/>
                </a:cubicBezTo>
                <a:cubicBezTo>
                  <a:pt x="1487794" y="-7385"/>
                  <a:pt x="1520036" y="19638"/>
                  <a:pt x="1519418" y="62543"/>
                </a:cubicBezTo>
                <a:cubicBezTo>
                  <a:pt x="1516885" y="152300"/>
                  <a:pt x="1528429" y="227353"/>
                  <a:pt x="1519418" y="312706"/>
                </a:cubicBezTo>
                <a:cubicBezTo>
                  <a:pt x="1515947" y="347391"/>
                  <a:pt x="1492689" y="372956"/>
                  <a:pt x="1456875" y="375249"/>
                </a:cubicBezTo>
                <a:cubicBezTo>
                  <a:pt x="1268117" y="406088"/>
                  <a:pt x="1042853" y="409084"/>
                  <a:pt x="745766" y="375249"/>
                </a:cubicBezTo>
                <a:cubicBezTo>
                  <a:pt x="448679" y="341414"/>
                  <a:pt x="297565" y="366092"/>
                  <a:pt x="62543" y="375249"/>
                </a:cubicBezTo>
                <a:cubicBezTo>
                  <a:pt x="27784" y="369391"/>
                  <a:pt x="2704" y="347812"/>
                  <a:pt x="0" y="312706"/>
                </a:cubicBezTo>
                <a:cubicBezTo>
                  <a:pt x="10567" y="200716"/>
                  <a:pt x="-4960" y="148375"/>
                  <a:pt x="0" y="62543"/>
                </a:cubicBezTo>
                <a:close/>
              </a:path>
              <a:path w="1519418" h="375249" stroke="0" extrusionOk="0">
                <a:moveTo>
                  <a:pt x="0" y="62543"/>
                </a:moveTo>
                <a:cubicBezTo>
                  <a:pt x="-2786" y="26283"/>
                  <a:pt x="26617" y="519"/>
                  <a:pt x="62543" y="0"/>
                </a:cubicBezTo>
                <a:cubicBezTo>
                  <a:pt x="327316" y="8317"/>
                  <a:pt x="464335" y="21779"/>
                  <a:pt x="787596" y="0"/>
                </a:cubicBezTo>
                <a:cubicBezTo>
                  <a:pt x="1110857" y="-21779"/>
                  <a:pt x="1214949" y="-14611"/>
                  <a:pt x="1456875" y="0"/>
                </a:cubicBezTo>
                <a:cubicBezTo>
                  <a:pt x="1489945" y="-805"/>
                  <a:pt x="1520247" y="28397"/>
                  <a:pt x="1519418" y="62543"/>
                </a:cubicBezTo>
                <a:cubicBezTo>
                  <a:pt x="1524094" y="178954"/>
                  <a:pt x="1514501" y="196316"/>
                  <a:pt x="1519418" y="312706"/>
                </a:cubicBezTo>
                <a:cubicBezTo>
                  <a:pt x="1523447" y="340691"/>
                  <a:pt x="1485234" y="380683"/>
                  <a:pt x="1456875" y="375249"/>
                </a:cubicBezTo>
                <a:cubicBezTo>
                  <a:pt x="1130065" y="347088"/>
                  <a:pt x="1007628" y="396434"/>
                  <a:pt x="759709" y="375249"/>
                </a:cubicBezTo>
                <a:cubicBezTo>
                  <a:pt x="511790" y="354064"/>
                  <a:pt x="370174" y="393562"/>
                  <a:pt x="62543" y="375249"/>
                </a:cubicBezTo>
                <a:cubicBezTo>
                  <a:pt x="19460" y="374760"/>
                  <a:pt x="2151" y="341348"/>
                  <a:pt x="0" y="312706"/>
                </a:cubicBezTo>
                <a:cubicBezTo>
                  <a:pt x="-8468" y="238484"/>
                  <a:pt x="-10484" y="170711"/>
                  <a:pt x="0" y="62543"/>
                </a:cubicBezTo>
                <a:close/>
              </a:path>
            </a:pathLst>
          </a:custGeom>
          <a:solidFill>
            <a:schemeClr val="bg1">
              <a:alpha val="84000"/>
            </a:schemeClr>
          </a:solidFill>
          <a:ln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glow rad="127000">
              <a:srgbClr val="FFC00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ln>
                  <a:solidFill>
                    <a:srgbClr val="FFC000"/>
                  </a:solidFill>
                </a:ln>
                <a:latin typeface="Cavolini" panose="03000502040302020204" pitchFamily="66" charset="0"/>
                <a:cs typeface="Cavolini" panose="03000502040302020204" pitchFamily="66" charset="0"/>
              </a:rPr>
              <a:t>ОСЕНЬ</a:t>
            </a:r>
          </a:p>
        </p:txBody>
      </p:sp>
      <p:sp>
        <p:nvSpPr>
          <p:cNvPr id="50" name="Прямокутник: округлені кути 49">
            <a:extLst>
              <a:ext uri="{FF2B5EF4-FFF2-40B4-BE49-F238E27FC236}">
                <a16:creationId xmlns:a16="http://schemas.microsoft.com/office/drawing/2014/main" id="{2625EA28-9A39-41DC-ABAC-98414CF81A34}"/>
              </a:ext>
            </a:extLst>
          </p:cNvPr>
          <p:cNvSpPr/>
          <p:nvPr/>
        </p:nvSpPr>
        <p:spPr>
          <a:xfrm>
            <a:off x="4433041" y="4756729"/>
            <a:ext cx="1413428" cy="383065"/>
          </a:xfrm>
          <a:custGeom>
            <a:avLst/>
            <a:gdLst>
              <a:gd name="connsiteX0" fmla="*/ 0 w 1413428"/>
              <a:gd name="connsiteY0" fmla="*/ 63845 h 383065"/>
              <a:gd name="connsiteX1" fmla="*/ 63845 w 1413428"/>
              <a:gd name="connsiteY1" fmla="*/ 0 h 383065"/>
              <a:gd name="connsiteX2" fmla="*/ 706714 w 1413428"/>
              <a:gd name="connsiteY2" fmla="*/ 0 h 383065"/>
              <a:gd name="connsiteX3" fmla="*/ 1349583 w 1413428"/>
              <a:gd name="connsiteY3" fmla="*/ 0 h 383065"/>
              <a:gd name="connsiteX4" fmla="*/ 1413428 w 1413428"/>
              <a:gd name="connsiteY4" fmla="*/ 63845 h 383065"/>
              <a:gd name="connsiteX5" fmla="*/ 1413428 w 1413428"/>
              <a:gd name="connsiteY5" fmla="*/ 319220 h 383065"/>
              <a:gd name="connsiteX6" fmla="*/ 1349583 w 1413428"/>
              <a:gd name="connsiteY6" fmla="*/ 383065 h 383065"/>
              <a:gd name="connsiteX7" fmla="*/ 693857 w 1413428"/>
              <a:gd name="connsiteY7" fmla="*/ 383065 h 383065"/>
              <a:gd name="connsiteX8" fmla="*/ 63845 w 1413428"/>
              <a:gd name="connsiteY8" fmla="*/ 383065 h 383065"/>
              <a:gd name="connsiteX9" fmla="*/ 0 w 1413428"/>
              <a:gd name="connsiteY9" fmla="*/ 319220 h 383065"/>
              <a:gd name="connsiteX10" fmla="*/ 0 w 1413428"/>
              <a:gd name="connsiteY10" fmla="*/ 63845 h 383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13428" h="383065" fill="none" extrusionOk="0">
                <a:moveTo>
                  <a:pt x="0" y="63845"/>
                </a:moveTo>
                <a:cubicBezTo>
                  <a:pt x="4290" y="33839"/>
                  <a:pt x="31407" y="-2471"/>
                  <a:pt x="63845" y="0"/>
                </a:cubicBezTo>
                <a:cubicBezTo>
                  <a:pt x="234270" y="-12966"/>
                  <a:pt x="420047" y="-8804"/>
                  <a:pt x="706714" y="0"/>
                </a:cubicBezTo>
                <a:cubicBezTo>
                  <a:pt x="993381" y="8804"/>
                  <a:pt x="1155051" y="7962"/>
                  <a:pt x="1349583" y="0"/>
                </a:cubicBezTo>
                <a:cubicBezTo>
                  <a:pt x="1381385" y="-7052"/>
                  <a:pt x="1413931" y="21787"/>
                  <a:pt x="1413428" y="63845"/>
                </a:cubicBezTo>
                <a:cubicBezTo>
                  <a:pt x="1407903" y="164729"/>
                  <a:pt x="1411499" y="245996"/>
                  <a:pt x="1413428" y="319220"/>
                </a:cubicBezTo>
                <a:cubicBezTo>
                  <a:pt x="1406940" y="354748"/>
                  <a:pt x="1385799" y="381343"/>
                  <a:pt x="1349583" y="383065"/>
                </a:cubicBezTo>
                <a:cubicBezTo>
                  <a:pt x="1145916" y="393255"/>
                  <a:pt x="915252" y="387562"/>
                  <a:pt x="693857" y="383065"/>
                </a:cubicBezTo>
                <a:cubicBezTo>
                  <a:pt x="472462" y="378568"/>
                  <a:pt x="306418" y="362947"/>
                  <a:pt x="63845" y="383065"/>
                </a:cubicBezTo>
                <a:cubicBezTo>
                  <a:pt x="28478" y="380210"/>
                  <a:pt x="3968" y="355308"/>
                  <a:pt x="0" y="319220"/>
                </a:cubicBezTo>
                <a:cubicBezTo>
                  <a:pt x="-11830" y="260551"/>
                  <a:pt x="-2201" y="138045"/>
                  <a:pt x="0" y="63845"/>
                </a:cubicBezTo>
                <a:close/>
              </a:path>
              <a:path w="1413428" h="383065" stroke="0" extrusionOk="0">
                <a:moveTo>
                  <a:pt x="0" y="63845"/>
                </a:moveTo>
                <a:cubicBezTo>
                  <a:pt x="-6839" y="24366"/>
                  <a:pt x="23442" y="1930"/>
                  <a:pt x="63845" y="0"/>
                </a:cubicBezTo>
                <a:cubicBezTo>
                  <a:pt x="242445" y="-15786"/>
                  <a:pt x="515200" y="-3907"/>
                  <a:pt x="732429" y="0"/>
                </a:cubicBezTo>
                <a:cubicBezTo>
                  <a:pt x="949658" y="3907"/>
                  <a:pt x="1142368" y="30445"/>
                  <a:pt x="1349583" y="0"/>
                </a:cubicBezTo>
                <a:cubicBezTo>
                  <a:pt x="1379605" y="-2866"/>
                  <a:pt x="1419901" y="31677"/>
                  <a:pt x="1413428" y="63845"/>
                </a:cubicBezTo>
                <a:cubicBezTo>
                  <a:pt x="1420834" y="166362"/>
                  <a:pt x="1418819" y="191662"/>
                  <a:pt x="1413428" y="319220"/>
                </a:cubicBezTo>
                <a:cubicBezTo>
                  <a:pt x="1414033" y="353496"/>
                  <a:pt x="1383647" y="384117"/>
                  <a:pt x="1349583" y="383065"/>
                </a:cubicBezTo>
                <a:cubicBezTo>
                  <a:pt x="1156269" y="372498"/>
                  <a:pt x="843671" y="366190"/>
                  <a:pt x="706714" y="383065"/>
                </a:cubicBezTo>
                <a:cubicBezTo>
                  <a:pt x="569757" y="399940"/>
                  <a:pt x="287890" y="374751"/>
                  <a:pt x="63845" y="383065"/>
                </a:cubicBezTo>
                <a:cubicBezTo>
                  <a:pt x="27044" y="382977"/>
                  <a:pt x="587" y="352872"/>
                  <a:pt x="0" y="319220"/>
                </a:cubicBezTo>
                <a:cubicBezTo>
                  <a:pt x="2455" y="232723"/>
                  <a:pt x="-9988" y="116522"/>
                  <a:pt x="0" y="63845"/>
                </a:cubicBezTo>
                <a:close/>
              </a:path>
            </a:pathLst>
          </a:custGeom>
          <a:solidFill>
            <a:schemeClr val="bg1">
              <a:alpha val="84000"/>
            </a:schemeClr>
          </a:solidFill>
          <a:ln>
            <a:solidFill>
              <a:srgbClr val="00B0F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glow rad="127000">
              <a:srgbClr val="00B0F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ln>
                  <a:solidFill>
                    <a:srgbClr val="00B0F0"/>
                  </a:solidFill>
                </a:ln>
                <a:latin typeface="Cavolini" panose="03000502040302020204" pitchFamily="66" charset="0"/>
                <a:cs typeface="Cavolini" panose="03000502040302020204" pitchFamily="66" charset="0"/>
              </a:rPr>
              <a:t>ЗИМА</a:t>
            </a:r>
          </a:p>
        </p:txBody>
      </p:sp>
      <p:sp>
        <p:nvSpPr>
          <p:cNvPr id="45" name="Прямокутник: округлені кути 44">
            <a:extLst>
              <a:ext uri="{FF2B5EF4-FFF2-40B4-BE49-F238E27FC236}">
                <a16:creationId xmlns:a16="http://schemas.microsoft.com/office/drawing/2014/main" id="{517BDC9D-C461-453A-A058-A555FCF66B94}"/>
              </a:ext>
            </a:extLst>
          </p:cNvPr>
          <p:cNvSpPr/>
          <p:nvPr/>
        </p:nvSpPr>
        <p:spPr>
          <a:xfrm>
            <a:off x="2273739" y="2127691"/>
            <a:ext cx="3526244" cy="1488107"/>
          </a:xfrm>
          <a:custGeom>
            <a:avLst/>
            <a:gdLst>
              <a:gd name="connsiteX0" fmla="*/ 0 w 3526244"/>
              <a:gd name="connsiteY0" fmla="*/ 248023 h 1488107"/>
              <a:gd name="connsiteX1" fmla="*/ 248023 w 3526244"/>
              <a:gd name="connsiteY1" fmla="*/ 0 h 1488107"/>
              <a:gd name="connsiteX2" fmla="*/ 884365 w 3526244"/>
              <a:gd name="connsiteY2" fmla="*/ 0 h 1488107"/>
              <a:gd name="connsiteX3" fmla="*/ 1429800 w 3526244"/>
              <a:gd name="connsiteY3" fmla="*/ 0 h 1488107"/>
              <a:gd name="connsiteX4" fmla="*/ 2035840 w 3526244"/>
              <a:gd name="connsiteY4" fmla="*/ 0 h 1488107"/>
              <a:gd name="connsiteX5" fmla="*/ 2550973 w 3526244"/>
              <a:gd name="connsiteY5" fmla="*/ 0 h 1488107"/>
              <a:gd name="connsiteX6" fmla="*/ 3278221 w 3526244"/>
              <a:gd name="connsiteY6" fmla="*/ 0 h 1488107"/>
              <a:gd name="connsiteX7" fmla="*/ 3526244 w 3526244"/>
              <a:gd name="connsiteY7" fmla="*/ 248023 h 1488107"/>
              <a:gd name="connsiteX8" fmla="*/ 3526244 w 3526244"/>
              <a:gd name="connsiteY8" fmla="*/ 753974 h 1488107"/>
              <a:gd name="connsiteX9" fmla="*/ 3526244 w 3526244"/>
              <a:gd name="connsiteY9" fmla="*/ 1240084 h 1488107"/>
              <a:gd name="connsiteX10" fmla="*/ 3278221 w 3526244"/>
              <a:gd name="connsiteY10" fmla="*/ 1488107 h 1488107"/>
              <a:gd name="connsiteX11" fmla="*/ 2672181 w 3526244"/>
              <a:gd name="connsiteY11" fmla="*/ 1488107 h 1488107"/>
              <a:gd name="connsiteX12" fmla="*/ 2126746 w 3526244"/>
              <a:gd name="connsiteY12" fmla="*/ 1488107 h 1488107"/>
              <a:gd name="connsiteX13" fmla="*/ 1611612 w 3526244"/>
              <a:gd name="connsiteY13" fmla="*/ 1488107 h 1488107"/>
              <a:gd name="connsiteX14" fmla="*/ 1066176 w 3526244"/>
              <a:gd name="connsiteY14" fmla="*/ 1488107 h 1488107"/>
              <a:gd name="connsiteX15" fmla="*/ 248023 w 3526244"/>
              <a:gd name="connsiteY15" fmla="*/ 1488107 h 1488107"/>
              <a:gd name="connsiteX16" fmla="*/ 0 w 3526244"/>
              <a:gd name="connsiteY16" fmla="*/ 1240084 h 1488107"/>
              <a:gd name="connsiteX17" fmla="*/ 0 w 3526244"/>
              <a:gd name="connsiteY17" fmla="*/ 763895 h 1488107"/>
              <a:gd name="connsiteX18" fmla="*/ 0 w 3526244"/>
              <a:gd name="connsiteY18" fmla="*/ 248023 h 1488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526244" h="1488107" fill="none" extrusionOk="0">
                <a:moveTo>
                  <a:pt x="0" y="248023"/>
                </a:moveTo>
                <a:cubicBezTo>
                  <a:pt x="-20670" y="111895"/>
                  <a:pt x="119416" y="-15093"/>
                  <a:pt x="248023" y="0"/>
                </a:cubicBezTo>
                <a:cubicBezTo>
                  <a:pt x="463781" y="-2708"/>
                  <a:pt x="570024" y="-30363"/>
                  <a:pt x="884365" y="0"/>
                </a:cubicBezTo>
                <a:cubicBezTo>
                  <a:pt x="1198706" y="30363"/>
                  <a:pt x="1183013" y="-16749"/>
                  <a:pt x="1429800" y="0"/>
                </a:cubicBezTo>
                <a:cubicBezTo>
                  <a:pt x="1676588" y="16749"/>
                  <a:pt x="1868178" y="-16356"/>
                  <a:pt x="2035840" y="0"/>
                </a:cubicBezTo>
                <a:cubicBezTo>
                  <a:pt x="2203502" y="16356"/>
                  <a:pt x="2406085" y="-10463"/>
                  <a:pt x="2550973" y="0"/>
                </a:cubicBezTo>
                <a:cubicBezTo>
                  <a:pt x="2695861" y="10463"/>
                  <a:pt x="2929463" y="31302"/>
                  <a:pt x="3278221" y="0"/>
                </a:cubicBezTo>
                <a:cubicBezTo>
                  <a:pt x="3411538" y="7351"/>
                  <a:pt x="3507953" y="86774"/>
                  <a:pt x="3526244" y="248023"/>
                </a:cubicBezTo>
                <a:cubicBezTo>
                  <a:pt x="3543280" y="357870"/>
                  <a:pt x="3520412" y="543725"/>
                  <a:pt x="3526244" y="753974"/>
                </a:cubicBezTo>
                <a:cubicBezTo>
                  <a:pt x="3532076" y="964223"/>
                  <a:pt x="3520103" y="1063103"/>
                  <a:pt x="3526244" y="1240084"/>
                </a:cubicBezTo>
                <a:cubicBezTo>
                  <a:pt x="3518836" y="1400158"/>
                  <a:pt x="3409762" y="1470980"/>
                  <a:pt x="3278221" y="1488107"/>
                </a:cubicBezTo>
                <a:cubicBezTo>
                  <a:pt x="3080575" y="1517381"/>
                  <a:pt x="2874607" y="1497924"/>
                  <a:pt x="2672181" y="1488107"/>
                </a:cubicBezTo>
                <a:cubicBezTo>
                  <a:pt x="2469755" y="1478290"/>
                  <a:pt x="2359983" y="1504732"/>
                  <a:pt x="2126746" y="1488107"/>
                </a:cubicBezTo>
                <a:cubicBezTo>
                  <a:pt x="1893510" y="1471482"/>
                  <a:pt x="1771544" y="1463472"/>
                  <a:pt x="1611612" y="1488107"/>
                </a:cubicBezTo>
                <a:cubicBezTo>
                  <a:pt x="1451680" y="1512742"/>
                  <a:pt x="1270881" y="1479602"/>
                  <a:pt x="1066176" y="1488107"/>
                </a:cubicBezTo>
                <a:cubicBezTo>
                  <a:pt x="861471" y="1496612"/>
                  <a:pt x="471386" y="1526492"/>
                  <a:pt x="248023" y="1488107"/>
                </a:cubicBezTo>
                <a:cubicBezTo>
                  <a:pt x="140986" y="1480182"/>
                  <a:pt x="-4268" y="1406625"/>
                  <a:pt x="0" y="1240084"/>
                </a:cubicBezTo>
                <a:cubicBezTo>
                  <a:pt x="-22400" y="1034215"/>
                  <a:pt x="-17580" y="990512"/>
                  <a:pt x="0" y="763895"/>
                </a:cubicBezTo>
                <a:cubicBezTo>
                  <a:pt x="17580" y="537278"/>
                  <a:pt x="13189" y="482836"/>
                  <a:pt x="0" y="248023"/>
                </a:cubicBezTo>
                <a:close/>
              </a:path>
              <a:path w="3526244" h="1488107" stroke="0" extrusionOk="0">
                <a:moveTo>
                  <a:pt x="0" y="248023"/>
                </a:moveTo>
                <a:cubicBezTo>
                  <a:pt x="-20754" y="98243"/>
                  <a:pt x="79912" y="11684"/>
                  <a:pt x="248023" y="0"/>
                </a:cubicBezTo>
                <a:cubicBezTo>
                  <a:pt x="519118" y="5709"/>
                  <a:pt x="730668" y="4717"/>
                  <a:pt x="914667" y="0"/>
                </a:cubicBezTo>
                <a:cubicBezTo>
                  <a:pt x="1098666" y="-4717"/>
                  <a:pt x="1310081" y="-15263"/>
                  <a:pt x="1490404" y="0"/>
                </a:cubicBezTo>
                <a:cubicBezTo>
                  <a:pt x="1670727" y="15263"/>
                  <a:pt x="1816868" y="-25655"/>
                  <a:pt x="2035840" y="0"/>
                </a:cubicBezTo>
                <a:cubicBezTo>
                  <a:pt x="2254812" y="25655"/>
                  <a:pt x="2451393" y="-17795"/>
                  <a:pt x="2672181" y="0"/>
                </a:cubicBezTo>
                <a:cubicBezTo>
                  <a:pt x="2892969" y="17795"/>
                  <a:pt x="2977466" y="-26819"/>
                  <a:pt x="3278221" y="0"/>
                </a:cubicBezTo>
                <a:cubicBezTo>
                  <a:pt x="3428205" y="-21164"/>
                  <a:pt x="3517216" y="118977"/>
                  <a:pt x="3526244" y="248023"/>
                </a:cubicBezTo>
                <a:cubicBezTo>
                  <a:pt x="3529316" y="463925"/>
                  <a:pt x="3511488" y="595672"/>
                  <a:pt x="3526244" y="744054"/>
                </a:cubicBezTo>
                <a:cubicBezTo>
                  <a:pt x="3541000" y="892436"/>
                  <a:pt x="3527915" y="1110020"/>
                  <a:pt x="3526244" y="1240084"/>
                </a:cubicBezTo>
                <a:cubicBezTo>
                  <a:pt x="3506164" y="1375915"/>
                  <a:pt x="3418407" y="1479314"/>
                  <a:pt x="3278221" y="1488107"/>
                </a:cubicBezTo>
                <a:cubicBezTo>
                  <a:pt x="2986618" y="1491597"/>
                  <a:pt x="2773108" y="1461816"/>
                  <a:pt x="2641879" y="1488107"/>
                </a:cubicBezTo>
                <a:cubicBezTo>
                  <a:pt x="2510650" y="1514398"/>
                  <a:pt x="2302702" y="1497086"/>
                  <a:pt x="1975236" y="1488107"/>
                </a:cubicBezTo>
                <a:cubicBezTo>
                  <a:pt x="1647770" y="1479128"/>
                  <a:pt x="1567434" y="1517605"/>
                  <a:pt x="1308592" y="1488107"/>
                </a:cubicBezTo>
                <a:cubicBezTo>
                  <a:pt x="1049750" y="1458609"/>
                  <a:pt x="674171" y="1446021"/>
                  <a:pt x="248023" y="1488107"/>
                </a:cubicBezTo>
                <a:cubicBezTo>
                  <a:pt x="105630" y="1483006"/>
                  <a:pt x="-4976" y="1369624"/>
                  <a:pt x="0" y="1240084"/>
                </a:cubicBezTo>
                <a:cubicBezTo>
                  <a:pt x="-23457" y="1050879"/>
                  <a:pt x="-200" y="838677"/>
                  <a:pt x="0" y="734133"/>
                </a:cubicBezTo>
                <a:cubicBezTo>
                  <a:pt x="200" y="629589"/>
                  <a:pt x="-19341" y="417480"/>
                  <a:pt x="0" y="248023"/>
                </a:cubicBezTo>
                <a:close/>
              </a:path>
            </a:pathLst>
          </a:custGeom>
          <a:solidFill>
            <a:schemeClr val="bg1">
              <a:alpha val="84000"/>
            </a:schemeClr>
          </a:solidFill>
          <a:ln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glow rad="127000">
              <a:srgbClr val="FF000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7" name="Прямокутник: округлені кути 46">
            <a:extLst>
              <a:ext uri="{FF2B5EF4-FFF2-40B4-BE49-F238E27FC236}">
                <a16:creationId xmlns:a16="http://schemas.microsoft.com/office/drawing/2014/main" id="{210C313E-EB00-4E5A-B37C-BA89F9990DCA}"/>
              </a:ext>
            </a:extLst>
          </p:cNvPr>
          <p:cNvSpPr/>
          <p:nvPr/>
        </p:nvSpPr>
        <p:spPr>
          <a:xfrm>
            <a:off x="206207" y="3646715"/>
            <a:ext cx="3526244" cy="1493079"/>
          </a:xfrm>
          <a:custGeom>
            <a:avLst/>
            <a:gdLst>
              <a:gd name="connsiteX0" fmla="*/ 0 w 3526244"/>
              <a:gd name="connsiteY0" fmla="*/ 248851 h 1493079"/>
              <a:gd name="connsiteX1" fmla="*/ 248851 w 3526244"/>
              <a:gd name="connsiteY1" fmla="*/ 0 h 1493079"/>
              <a:gd name="connsiteX2" fmla="*/ 884845 w 3526244"/>
              <a:gd name="connsiteY2" fmla="*/ 0 h 1493079"/>
              <a:gd name="connsiteX3" fmla="*/ 1429982 w 3526244"/>
              <a:gd name="connsiteY3" fmla="*/ 0 h 1493079"/>
              <a:gd name="connsiteX4" fmla="*/ 2035691 w 3526244"/>
              <a:gd name="connsiteY4" fmla="*/ 0 h 1493079"/>
              <a:gd name="connsiteX5" fmla="*/ 2550543 w 3526244"/>
              <a:gd name="connsiteY5" fmla="*/ 0 h 1493079"/>
              <a:gd name="connsiteX6" fmla="*/ 3277393 w 3526244"/>
              <a:gd name="connsiteY6" fmla="*/ 0 h 1493079"/>
              <a:gd name="connsiteX7" fmla="*/ 3526244 w 3526244"/>
              <a:gd name="connsiteY7" fmla="*/ 248851 h 1493079"/>
              <a:gd name="connsiteX8" fmla="*/ 3526244 w 3526244"/>
              <a:gd name="connsiteY8" fmla="*/ 756493 h 1493079"/>
              <a:gd name="connsiteX9" fmla="*/ 3526244 w 3526244"/>
              <a:gd name="connsiteY9" fmla="*/ 1244228 h 1493079"/>
              <a:gd name="connsiteX10" fmla="*/ 3277393 w 3526244"/>
              <a:gd name="connsiteY10" fmla="*/ 1493079 h 1493079"/>
              <a:gd name="connsiteX11" fmla="*/ 2671685 w 3526244"/>
              <a:gd name="connsiteY11" fmla="*/ 1493079 h 1493079"/>
              <a:gd name="connsiteX12" fmla="*/ 2126547 w 3526244"/>
              <a:gd name="connsiteY12" fmla="*/ 1493079 h 1493079"/>
              <a:gd name="connsiteX13" fmla="*/ 1611695 w 3526244"/>
              <a:gd name="connsiteY13" fmla="*/ 1493079 h 1493079"/>
              <a:gd name="connsiteX14" fmla="*/ 1066557 w 3526244"/>
              <a:gd name="connsiteY14" fmla="*/ 1493079 h 1493079"/>
              <a:gd name="connsiteX15" fmla="*/ 248851 w 3526244"/>
              <a:gd name="connsiteY15" fmla="*/ 1493079 h 1493079"/>
              <a:gd name="connsiteX16" fmla="*/ 0 w 3526244"/>
              <a:gd name="connsiteY16" fmla="*/ 1244228 h 1493079"/>
              <a:gd name="connsiteX17" fmla="*/ 0 w 3526244"/>
              <a:gd name="connsiteY17" fmla="*/ 766447 h 1493079"/>
              <a:gd name="connsiteX18" fmla="*/ 0 w 3526244"/>
              <a:gd name="connsiteY18" fmla="*/ 248851 h 1493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526244" h="1493079" fill="none" extrusionOk="0">
                <a:moveTo>
                  <a:pt x="0" y="248851"/>
                </a:moveTo>
                <a:cubicBezTo>
                  <a:pt x="-6764" y="111692"/>
                  <a:pt x="124355" y="-23328"/>
                  <a:pt x="248851" y="0"/>
                </a:cubicBezTo>
                <a:cubicBezTo>
                  <a:pt x="521333" y="23502"/>
                  <a:pt x="699507" y="5578"/>
                  <a:pt x="884845" y="0"/>
                </a:cubicBezTo>
                <a:cubicBezTo>
                  <a:pt x="1070183" y="-5578"/>
                  <a:pt x="1176373" y="22182"/>
                  <a:pt x="1429982" y="0"/>
                </a:cubicBezTo>
                <a:cubicBezTo>
                  <a:pt x="1683591" y="-22182"/>
                  <a:pt x="1750242" y="20818"/>
                  <a:pt x="2035691" y="0"/>
                </a:cubicBezTo>
                <a:cubicBezTo>
                  <a:pt x="2321140" y="-20818"/>
                  <a:pt x="2293234" y="-2297"/>
                  <a:pt x="2550543" y="0"/>
                </a:cubicBezTo>
                <a:cubicBezTo>
                  <a:pt x="2807852" y="2297"/>
                  <a:pt x="3026257" y="21648"/>
                  <a:pt x="3277393" y="0"/>
                </a:cubicBezTo>
                <a:cubicBezTo>
                  <a:pt x="3402859" y="24031"/>
                  <a:pt x="3517551" y="99880"/>
                  <a:pt x="3526244" y="248851"/>
                </a:cubicBezTo>
                <a:cubicBezTo>
                  <a:pt x="3503467" y="423484"/>
                  <a:pt x="3519608" y="574947"/>
                  <a:pt x="3526244" y="756493"/>
                </a:cubicBezTo>
                <a:cubicBezTo>
                  <a:pt x="3532880" y="938039"/>
                  <a:pt x="3550382" y="1119735"/>
                  <a:pt x="3526244" y="1244228"/>
                </a:cubicBezTo>
                <a:cubicBezTo>
                  <a:pt x="3520282" y="1400251"/>
                  <a:pt x="3412940" y="1487128"/>
                  <a:pt x="3277393" y="1493079"/>
                </a:cubicBezTo>
                <a:cubicBezTo>
                  <a:pt x="3026459" y="1468144"/>
                  <a:pt x="2837577" y="1510187"/>
                  <a:pt x="2671685" y="1493079"/>
                </a:cubicBezTo>
                <a:cubicBezTo>
                  <a:pt x="2505793" y="1475971"/>
                  <a:pt x="2290887" y="1507752"/>
                  <a:pt x="2126547" y="1493079"/>
                </a:cubicBezTo>
                <a:cubicBezTo>
                  <a:pt x="1962207" y="1478406"/>
                  <a:pt x="1736016" y="1473396"/>
                  <a:pt x="1611695" y="1493079"/>
                </a:cubicBezTo>
                <a:cubicBezTo>
                  <a:pt x="1487374" y="1512762"/>
                  <a:pt x="1217503" y="1503354"/>
                  <a:pt x="1066557" y="1493079"/>
                </a:cubicBezTo>
                <a:cubicBezTo>
                  <a:pt x="915611" y="1482804"/>
                  <a:pt x="580522" y="1501648"/>
                  <a:pt x="248851" y="1493079"/>
                </a:cubicBezTo>
                <a:cubicBezTo>
                  <a:pt x="117331" y="1491513"/>
                  <a:pt x="-2444" y="1398596"/>
                  <a:pt x="0" y="1244228"/>
                </a:cubicBezTo>
                <a:cubicBezTo>
                  <a:pt x="-19379" y="1089008"/>
                  <a:pt x="-14474" y="945898"/>
                  <a:pt x="0" y="766447"/>
                </a:cubicBezTo>
                <a:cubicBezTo>
                  <a:pt x="14474" y="586996"/>
                  <a:pt x="-12103" y="405611"/>
                  <a:pt x="0" y="248851"/>
                </a:cubicBezTo>
                <a:close/>
              </a:path>
              <a:path w="3526244" h="1493079" stroke="0" extrusionOk="0">
                <a:moveTo>
                  <a:pt x="0" y="248851"/>
                </a:moveTo>
                <a:cubicBezTo>
                  <a:pt x="-9727" y="105414"/>
                  <a:pt x="84160" y="10229"/>
                  <a:pt x="248851" y="0"/>
                </a:cubicBezTo>
                <a:cubicBezTo>
                  <a:pt x="534434" y="25913"/>
                  <a:pt x="723271" y="30936"/>
                  <a:pt x="915130" y="0"/>
                </a:cubicBezTo>
                <a:cubicBezTo>
                  <a:pt x="1106989" y="-30936"/>
                  <a:pt x="1262981" y="7392"/>
                  <a:pt x="1490553" y="0"/>
                </a:cubicBezTo>
                <a:cubicBezTo>
                  <a:pt x="1718125" y="-7392"/>
                  <a:pt x="1822679" y="-16484"/>
                  <a:pt x="2035691" y="0"/>
                </a:cubicBezTo>
                <a:cubicBezTo>
                  <a:pt x="2248703" y="16484"/>
                  <a:pt x="2369793" y="7812"/>
                  <a:pt x="2671685" y="0"/>
                </a:cubicBezTo>
                <a:cubicBezTo>
                  <a:pt x="2973577" y="-7812"/>
                  <a:pt x="3126856" y="1195"/>
                  <a:pt x="3277393" y="0"/>
                </a:cubicBezTo>
                <a:cubicBezTo>
                  <a:pt x="3428889" y="-22879"/>
                  <a:pt x="3513742" y="122400"/>
                  <a:pt x="3526244" y="248851"/>
                </a:cubicBezTo>
                <a:cubicBezTo>
                  <a:pt x="3546917" y="369524"/>
                  <a:pt x="3529768" y="533251"/>
                  <a:pt x="3526244" y="746540"/>
                </a:cubicBezTo>
                <a:cubicBezTo>
                  <a:pt x="3522720" y="959829"/>
                  <a:pt x="3524770" y="1110527"/>
                  <a:pt x="3526244" y="1244228"/>
                </a:cubicBezTo>
                <a:cubicBezTo>
                  <a:pt x="3494751" y="1379864"/>
                  <a:pt x="3424265" y="1467206"/>
                  <a:pt x="3277393" y="1493079"/>
                </a:cubicBezTo>
                <a:cubicBezTo>
                  <a:pt x="3055379" y="1519378"/>
                  <a:pt x="2813055" y="1501732"/>
                  <a:pt x="2641399" y="1493079"/>
                </a:cubicBezTo>
                <a:cubicBezTo>
                  <a:pt x="2469743" y="1484426"/>
                  <a:pt x="2240682" y="1503036"/>
                  <a:pt x="1975120" y="1493079"/>
                </a:cubicBezTo>
                <a:cubicBezTo>
                  <a:pt x="1709558" y="1483122"/>
                  <a:pt x="1535060" y="1471630"/>
                  <a:pt x="1308841" y="1493079"/>
                </a:cubicBezTo>
                <a:cubicBezTo>
                  <a:pt x="1082622" y="1514528"/>
                  <a:pt x="619333" y="1444737"/>
                  <a:pt x="248851" y="1493079"/>
                </a:cubicBezTo>
                <a:cubicBezTo>
                  <a:pt x="104741" y="1486792"/>
                  <a:pt x="-13691" y="1361198"/>
                  <a:pt x="0" y="1244228"/>
                </a:cubicBezTo>
                <a:cubicBezTo>
                  <a:pt x="12849" y="1043968"/>
                  <a:pt x="6067" y="959345"/>
                  <a:pt x="0" y="736586"/>
                </a:cubicBezTo>
                <a:cubicBezTo>
                  <a:pt x="-6067" y="513827"/>
                  <a:pt x="-12275" y="435299"/>
                  <a:pt x="0" y="248851"/>
                </a:cubicBezTo>
                <a:close/>
              </a:path>
            </a:pathLst>
          </a:custGeom>
          <a:solidFill>
            <a:schemeClr val="bg1">
              <a:alpha val="84000"/>
            </a:schemeClr>
          </a:solidFill>
          <a:ln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glow rad="127000">
              <a:srgbClr val="FFC00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9" name="Прямокутник: округлені кути 48">
            <a:extLst>
              <a:ext uri="{FF2B5EF4-FFF2-40B4-BE49-F238E27FC236}">
                <a16:creationId xmlns:a16="http://schemas.microsoft.com/office/drawing/2014/main" id="{8646ABDA-F0CC-43F5-8756-741059C6CD10}"/>
              </a:ext>
            </a:extLst>
          </p:cNvPr>
          <p:cNvSpPr/>
          <p:nvPr/>
        </p:nvSpPr>
        <p:spPr>
          <a:xfrm>
            <a:off x="2247884" y="5192827"/>
            <a:ext cx="3526244" cy="1488199"/>
          </a:xfrm>
          <a:custGeom>
            <a:avLst/>
            <a:gdLst>
              <a:gd name="connsiteX0" fmla="*/ 0 w 3526244"/>
              <a:gd name="connsiteY0" fmla="*/ 248038 h 1488199"/>
              <a:gd name="connsiteX1" fmla="*/ 248038 w 3526244"/>
              <a:gd name="connsiteY1" fmla="*/ 0 h 1488199"/>
              <a:gd name="connsiteX2" fmla="*/ 884373 w 3526244"/>
              <a:gd name="connsiteY2" fmla="*/ 0 h 1488199"/>
              <a:gd name="connsiteX3" fmla="*/ 1429804 w 3526244"/>
              <a:gd name="connsiteY3" fmla="*/ 0 h 1488199"/>
              <a:gd name="connsiteX4" fmla="*/ 2035837 w 3526244"/>
              <a:gd name="connsiteY4" fmla="*/ 0 h 1488199"/>
              <a:gd name="connsiteX5" fmla="*/ 2550966 w 3526244"/>
              <a:gd name="connsiteY5" fmla="*/ 0 h 1488199"/>
              <a:gd name="connsiteX6" fmla="*/ 3278206 w 3526244"/>
              <a:gd name="connsiteY6" fmla="*/ 0 h 1488199"/>
              <a:gd name="connsiteX7" fmla="*/ 3526244 w 3526244"/>
              <a:gd name="connsiteY7" fmla="*/ 248038 h 1488199"/>
              <a:gd name="connsiteX8" fmla="*/ 3526244 w 3526244"/>
              <a:gd name="connsiteY8" fmla="*/ 754021 h 1488199"/>
              <a:gd name="connsiteX9" fmla="*/ 3526244 w 3526244"/>
              <a:gd name="connsiteY9" fmla="*/ 1240161 h 1488199"/>
              <a:gd name="connsiteX10" fmla="*/ 3278206 w 3526244"/>
              <a:gd name="connsiteY10" fmla="*/ 1488199 h 1488199"/>
              <a:gd name="connsiteX11" fmla="*/ 2672172 w 3526244"/>
              <a:gd name="connsiteY11" fmla="*/ 1488199 h 1488199"/>
              <a:gd name="connsiteX12" fmla="*/ 2126742 w 3526244"/>
              <a:gd name="connsiteY12" fmla="*/ 1488199 h 1488199"/>
              <a:gd name="connsiteX13" fmla="*/ 1611614 w 3526244"/>
              <a:gd name="connsiteY13" fmla="*/ 1488199 h 1488199"/>
              <a:gd name="connsiteX14" fmla="*/ 1066183 w 3526244"/>
              <a:gd name="connsiteY14" fmla="*/ 1488199 h 1488199"/>
              <a:gd name="connsiteX15" fmla="*/ 248038 w 3526244"/>
              <a:gd name="connsiteY15" fmla="*/ 1488199 h 1488199"/>
              <a:gd name="connsiteX16" fmla="*/ 0 w 3526244"/>
              <a:gd name="connsiteY16" fmla="*/ 1240161 h 1488199"/>
              <a:gd name="connsiteX17" fmla="*/ 0 w 3526244"/>
              <a:gd name="connsiteY17" fmla="*/ 763942 h 1488199"/>
              <a:gd name="connsiteX18" fmla="*/ 0 w 3526244"/>
              <a:gd name="connsiteY18" fmla="*/ 248038 h 1488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526244" h="1488199" fill="none" extrusionOk="0">
                <a:moveTo>
                  <a:pt x="0" y="248038"/>
                </a:moveTo>
                <a:cubicBezTo>
                  <a:pt x="-4435" y="111233"/>
                  <a:pt x="121451" y="-18749"/>
                  <a:pt x="248038" y="0"/>
                </a:cubicBezTo>
                <a:cubicBezTo>
                  <a:pt x="464937" y="-22318"/>
                  <a:pt x="572627" y="-25802"/>
                  <a:pt x="884373" y="0"/>
                </a:cubicBezTo>
                <a:cubicBezTo>
                  <a:pt x="1196120" y="25802"/>
                  <a:pt x="1202682" y="11579"/>
                  <a:pt x="1429804" y="0"/>
                </a:cubicBezTo>
                <a:cubicBezTo>
                  <a:pt x="1656926" y="-11579"/>
                  <a:pt x="1877213" y="-4041"/>
                  <a:pt x="2035837" y="0"/>
                </a:cubicBezTo>
                <a:cubicBezTo>
                  <a:pt x="2194461" y="4041"/>
                  <a:pt x="2426465" y="16770"/>
                  <a:pt x="2550966" y="0"/>
                </a:cubicBezTo>
                <a:cubicBezTo>
                  <a:pt x="2675467" y="-16770"/>
                  <a:pt x="2948942" y="-24084"/>
                  <a:pt x="3278206" y="0"/>
                </a:cubicBezTo>
                <a:cubicBezTo>
                  <a:pt x="3403484" y="23507"/>
                  <a:pt x="3517325" y="99215"/>
                  <a:pt x="3526244" y="248038"/>
                </a:cubicBezTo>
                <a:cubicBezTo>
                  <a:pt x="3502812" y="482087"/>
                  <a:pt x="3513976" y="512614"/>
                  <a:pt x="3526244" y="754021"/>
                </a:cubicBezTo>
                <a:cubicBezTo>
                  <a:pt x="3538512" y="995428"/>
                  <a:pt x="3531495" y="1074926"/>
                  <a:pt x="3526244" y="1240161"/>
                </a:cubicBezTo>
                <a:cubicBezTo>
                  <a:pt x="3517384" y="1404772"/>
                  <a:pt x="3411199" y="1475618"/>
                  <a:pt x="3278206" y="1488199"/>
                </a:cubicBezTo>
                <a:cubicBezTo>
                  <a:pt x="3046757" y="1512115"/>
                  <a:pt x="2867370" y="1471876"/>
                  <a:pt x="2672172" y="1488199"/>
                </a:cubicBezTo>
                <a:cubicBezTo>
                  <a:pt x="2476974" y="1504522"/>
                  <a:pt x="2328533" y="1469000"/>
                  <a:pt x="2126742" y="1488199"/>
                </a:cubicBezTo>
                <a:cubicBezTo>
                  <a:pt x="1924951" y="1507399"/>
                  <a:pt x="1731352" y="1469174"/>
                  <a:pt x="1611614" y="1488199"/>
                </a:cubicBezTo>
                <a:cubicBezTo>
                  <a:pt x="1491876" y="1507224"/>
                  <a:pt x="1234314" y="1509857"/>
                  <a:pt x="1066183" y="1488199"/>
                </a:cubicBezTo>
                <a:cubicBezTo>
                  <a:pt x="898052" y="1466541"/>
                  <a:pt x="468950" y="1505562"/>
                  <a:pt x="248038" y="1488199"/>
                </a:cubicBezTo>
                <a:cubicBezTo>
                  <a:pt x="141543" y="1480128"/>
                  <a:pt x="-4885" y="1410991"/>
                  <a:pt x="0" y="1240161"/>
                </a:cubicBezTo>
                <a:cubicBezTo>
                  <a:pt x="13574" y="1135185"/>
                  <a:pt x="-17102" y="947030"/>
                  <a:pt x="0" y="763942"/>
                </a:cubicBezTo>
                <a:cubicBezTo>
                  <a:pt x="17102" y="580854"/>
                  <a:pt x="-19852" y="470742"/>
                  <a:pt x="0" y="248038"/>
                </a:cubicBezTo>
                <a:close/>
              </a:path>
              <a:path w="3526244" h="1488199" stroke="0" extrusionOk="0">
                <a:moveTo>
                  <a:pt x="0" y="248038"/>
                </a:moveTo>
                <a:cubicBezTo>
                  <a:pt x="-20392" y="98472"/>
                  <a:pt x="83349" y="10397"/>
                  <a:pt x="248038" y="0"/>
                </a:cubicBezTo>
                <a:cubicBezTo>
                  <a:pt x="546244" y="-27344"/>
                  <a:pt x="761192" y="26942"/>
                  <a:pt x="914675" y="0"/>
                </a:cubicBezTo>
                <a:cubicBezTo>
                  <a:pt x="1068158" y="-26942"/>
                  <a:pt x="1339569" y="-6655"/>
                  <a:pt x="1490407" y="0"/>
                </a:cubicBezTo>
                <a:cubicBezTo>
                  <a:pt x="1641245" y="6655"/>
                  <a:pt x="1816985" y="-2421"/>
                  <a:pt x="2035837" y="0"/>
                </a:cubicBezTo>
                <a:cubicBezTo>
                  <a:pt x="2254689" y="2421"/>
                  <a:pt x="2476375" y="-7455"/>
                  <a:pt x="2672172" y="0"/>
                </a:cubicBezTo>
                <a:cubicBezTo>
                  <a:pt x="2867970" y="7455"/>
                  <a:pt x="3006438" y="-1136"/>
                  <a:pt x="3278206" y="0"/>
                </a:cubicBezTo>
                <a:cubicBezTo>
                  <a:pt x="3422483" y="-11862"/>
                  <a:pt x="3522532" y="114312"/>
                  <a:pt x="3526244" y="248038"/>
                </a:cubicBezTo>
                <a:cubicBezTo>
                  <a:pt x="3512320" y="400744"/>
                  <a:pt x="3532945" y="544255"/>
                  <a:pt x="3526244" y="744100"/>
                </a:cubicBezTo>
                <a:cubicBezTo>
                  <a:pt x="3519543" y="943945"/>
                  <a:pt x="3539665" y="1046684"/>
                  <a:pt x="3526244" y="1240161"/>
                </a:cubicBezTo>
                <a:cubicBezTo>
                  <a:pt x="3519059" y="1376738"/>
                  <a:pt x="3426534" y="1457101"/>
                  <a:pt x="3278206" y="1488199"/>
                </a:cubicBezTo>
                <a:cubicBezTo>
                  <a:pt x="2968813" y="1519961"/>
                  <a:pt x="2945626" y="1495541"/>
                  <a:pt x="2641871" y="1488199"/>
                </a:cubicBezTo>
                <a:cubicBezTo>
                  <a:pt x="2338117" y="1480857"/>
                  <a:pt x="2288500" y="1486212"/>
                  <a:pt x="1975234" y="1488199"/>
                </a:cubicBezTo>
                <a:cubicBezTo>
                  <a:pt x="1661968" y="1490186"/>
                  <a:pt x="1524646" y="1511609"/>
                  <a:pt x="1308597" y="1488199"/>
                </a:cubicBezTo>
                <a:cubicBezTo>
                  <a:pt x="1092548" y="1464789"/>
                  <a:pt x="656748" y="1442343"/>
                  <a:pt x="248038" y="1488199"/>
                </a:cubicBezTo>
                <a:cubicBezTo>
                  <a:pt x="101883" y="1479562"/>
                  <a:pt x="-18643" y="1349280"/>
                  <a:pt x="0" y="1240161"/>
                </a:cubicBezTo>
                <a:cubicBezTo>
                  <a:pt x="23366" y="1137206"/>
                  <a:pt x="-18650" y="853435"/>
                  <a:pt x="0" y="734178"/>
                </a:cubicBezTo>
                <a:cubicBezTo>
                  <a:pt x="18650" y="614921"/>
                  <a:pt x="-10234" y="488043"/>
                  <a:pt x="0" y="248038"/>
                </a:cubicBezTo>
                <a:close/>
              </a:path>
            </a:pathLst>
          </a:custGeom>
          <a:solidFill>
            <a:schemeClr val="bg1">
              <a:alpha val="84000"/>
            </a:schemeClr>
          </a:solidFill>
          <a:ln>
            <a:solidFill>
              <a:srgbClr val="00B0F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glow rad="127000">
              <a:srgbClr val="00B0F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DC13C1A-533F-4FC7-84FA-B3C2FC225E6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0119" t="50039"/>
          <a:stretch/>
        </p:blipFill>
        <p:spPr>
          <a:xfrm>
            <a:off x="6390223" y="3599177"/>
            <a:ext cx="913852" cy="1209469"/>
          </a:xfrm>
          <a:prstGeom prst="roundRect">
            <a:avLst/>
          </a:prstGeom>
          <a:effectLst>
            <a:glow rad="76200">
              <a:schemeClr val="bg1"/>
            </a:glo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26836D4-5BF0-402C-B8F9-1C8CCEC13BF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0178" b="50039"/>
          <a:stretch/>
        </p:blipFill>
        <p:spPr>
          <a:xfrm>
            <a:off x="8466691" y="3601548"/>
            <a:ext cx="912761" cy="1202037"/>
          </a:xfrm>
          <a:prstGeom prst="roundRect">
            <a:avLst/>
          </a:prstGeom>
          <a:effectLst>
            <a:glow rad="76200">
              <a:schemeClr val="bg1"/>
            </a:glo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7822A83-D1FF-4443-98F3-89D0578AAE9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0178" b="50039"/>
          <a:stretch/>
        </p:blipFill>
        <p:spPr>
          <a:xfrm>
            <a:off x="6381955" y="871277"/>
            <a:ext cx="912761" cy="1231765"/>
          </a:xfrm>
          <a:prstGeom prst="roundRect">
            <a:avLst/>
          </a:prstGeom>
          <a:effectLst>
            <a:glow rad="76200">
              <a:schemeClr val="bg1"/>
            </a:glo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A8FC475-599C-42D8-A923-02514A4C9C2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50178" b="50039"/>
          <a:stretch/>
        </p:blipFill>
        <p:spPr>
          <a:xfrm>
            <a:off x="6418531" y="2233290"/>
            <a:ext cx="912761" cy="1235639"/>
          </a:xfrm>
          <a:prstGeom prst="roundRect">
            <a:avLst/>
          </a:prstGeom>
          <a:effectLst>
            <a:glow rad="76200">
              <a:schemeClr val="bg1"/>
            </a:glo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6CED05A-0697-4CB7-A007-9B0FFDC3250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0000" t="50000"/>
          <a:stretch/>
        </p:blipFill>
        <p:spPr>
          <a:xfrm>
            <a:off x="8463419" y="4935019"/>
            <a:ext cx="916033" cy="1235640"/>
          </a:xfrm>
          <a:prstGeom prst="roundRect">
            <a:avLst/>
          </a:prstGeom>
          <a:effectLst>
            <a:glow rad="76200">
              <a:schemeClr val="bg1"/>
            </a:glow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D048D3D1-42AD-43CB-BF54-F6F30854D83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2521" r="8679" b="45319"/>
          <a:stretch/>
        </p:blipFill>
        <p:spPr>
          <a:xfrm>
            <a:off x="7434177" y="4942337"/>
            <a:ext cx="912761" cy="1228322"/>
          </a:xfrm>
          <a:prstGeom prst="roundRect">
            <a:avLst/>
          </a:prstGeom>
          <a:effectLst>
            <a:glow rad="76200">
              <a:schemeClr val="bg1"/>
            </a:glow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E62BE7B2-4C22-43DF-92FD-996996086A9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50267" r="49885"/>
          <a:stretch/>
        </p:blipFill>
        <p:spPr>
          <a:xfrm>
            <a:off x="6392831" y="4938893"/>
            <a:ext cx="918138" cy="1231766"/>
          </a:xfrm>
          <a:prstGeom prst="roundRect">
            <a:avLst/>
          </a:prstGeom>
          <a:effectLst>
            <a:glow rad="76200">
              <a:schemeClr val="bg1"/>
            </a:glow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B2228643-F2C0-446F-A0FB-50B120A6B50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0000" b="50039"/>
          <a:stretch/>
        </p:blipFill>
        <p:spPr>
          <a:xfrm>
            <a:off x="7427366" y="3600155"/>
            <a:ext cx="916033" cy="1209468"/>
          </a:xfrm>
          <a:prstGeom prst="roundRect">
            <a:avLst/>
          </a:prstGeom>
          <a:effectLst>
            <a:glow rad="76200">
              <a:schemeClr val="bg1"/>
            </a:glow>
          </a:effec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0096904D-33BA-4A23-9ABD-1A76086BBB9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9437" t="55036"/>
          <a:stretch/>
        </p:blipFill>
        <p:spPr>
          <a:xfrm>
            <a:off x="7434177" y="2235756"/>
            <a:ext cx="926356" cy="1231685"/>
          </a:xfrm>
          <a:prstGeom prst="roundRect">
            <a:avLst/>
          </a:prstGeom>
          <a:effectLst>
            <a:glow rad="76200">
              <a:schemeClr val="bg1"/>
            </a:glow>
          </a:effec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0BF854BC-7BCB-44C3-8F06-38DDA53DDF7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0178" b="50039"/>
          <a:stretch/>
        </p:blipFill>
        <p:spPr>
          <a:xfrm>
            <a:off x="7424323" y="884203"/>
            <a:ext cx="912761" cy="1218839"/>
          </a:xfrm>
          <a:prstGeom prst="roundRect">
            <a:avLst/>
          </a:prstGeom>
          <a:effectLst>
            <a:glow rad="76200">
              <a:schemeClr val="bg1"/>
            </a:glow>
          </a:effectLst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C6B94981-7F3B-4CC4-AEE1-86C0198C1BB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5109" y="108430"/>
            <a:ext cx="6858000" cy="6858000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EEB1CA1F-4A76-483F-BE5D-684A08D1043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55036" r="50178"/>
          <a:stretch/>
        </p:blipFill>
        <p:spPr>
          <a:xfrm>
            <a:off x="8466691" y="900898"/>
            <a:ext cx="912761" cy="1202144"/>
          </a:xfrm>
          <a:prstGeom prst="roundRect">
            <a:avLst/>
          </a:prstGeom>
          <a:effectLst>
            <a:glow rad="76200">
              <a:schemeClr val="bg1"/>
            </a:glow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81116DC2-46AC-4E2E-8751-4AE4187AFD7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0000" b="50039"/>
          <a:stretch/>
        </p:blipFill>
        <p:spPr>
          <a:xfrm>
            <a:off x="8463419" y="2234475"/>
            <a:ext cx="916033" cy="1235640"/>
          </a:xfrm>
          <a:prstGeom prst="roundRect">
            <a:avLst/>
          </a:prstGeom>
          <a:effectLst>
            <a:glow rad="76200">
              <a:schemeClr val="bg1"/>
            </a:glow>
          </a:effectLst>
        </p:spPr>
      </p:pic>
    </p:spTree>
    <p:extLst>
      <p:ext uri="{BB962C8B-B14F-4D97-AF65-F5344CB8AC3E}">
        <p14:creationId xmlns:p14="http://schemas.microsoft.com/office/powerpoint/2010/main" val="2711769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4 -0.00185 L -0.4836 -0.01551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128" y="-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56 -0.00069 L -0.56302 -0.41134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385" y="-20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0.00555 L -0.30026 -0.41157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013" y="-20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7.40741E-7 L -0.32383 0.003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98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44 0.01528 L -0.31289 0.20139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716" y="9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6 0.00926 L -0.30924 -0.39166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339" y="-20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-0.00254 L -0.65911 0.42246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69" y="2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26 0.00277 L -0.48347 -0.16875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10" y="-85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7.40741E-7 L -0.39336 0.2257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674" y="11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43 -0.01018 L -0.49154 0.45093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505" y="23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0.01019 L -0.31354 0.25371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77" y="121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3.7037E-6 L -0.13828 0.05695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14" y="28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bca26f3889678eeaa0bb719fead5ae4f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29a91b777a59bc7ef03411fc66b8828d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3095C2F7-82B0-4AE5-998B-04A3281DB71C}"/>
</file>

<file path=customXml/itemProps2.xml><?xml version="1.0" encoding="utf-8"?>
<ds:datastoreItem xmlns:ds="http://schemas.openxmlformats.org/officeDocument/2006/customXml" ds:itemID="{73F2F3BB-EA91-46F0-8F5F-6EACB59A31BF}"/>
</file>

<file path=customXml/itemProps3.xml><?xml version="1.0" encoding="utf-8"?>
<ds:datastoreItem xmlns:ds="http://schemas.openxmlformats.org/officeDocument/2006/customXml" ds:itemID="{BBECCDDC-7FD1-4200-BC87-3DDDB58FBEC1}"/>
</file>

<file path=docProps/app.xml><?xml version="1.0" encoding="utf-8"?>
<Properties xmlns="http://schemas.openxmlformats.org/officeDocument/2006/extended-properties" xmlns:vt="http://schemas.openxmlformats.org/officeDocument/2006/docPropsVTypes">
  <TotalTime>271</TotalTime>
  <Words>4</Words>
  <Application>Microsoft Office PowerPoint</Application>
  <PresentationFormat>Широкий екран</PresentationFormat>
  <Paragraphs>4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Cavolini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Ірина</dc:creator>
  <cp:lastModifiedBy>Ірина</cp:lastModifiedBy>
  <cp:revision>9</cp:revision>
  <dcterms:created xsi:type="dcterms:W3CDTF">2025-11-10T17:51:46Z</dcterms:created>
  <dcterms:modified xsi:type="dcterms:W3CDTF">2025-11-11T11:49:00Z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