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B"/>
    <a:srgbClr val="9ADB27"/>
    <a:srgbClr val="71B317"/>
    <a:srgbClr val="F1F4F9"/>
    <a:srgbClr val="DBE1EE"/>
    <a:srgbClr val="B2C0DC"/>
    <a:srgbClr val="93A7CE"/>
    <a:srgbClr val="7FC0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3" d="100"/>
          <a:sy n="53" d="100"/>
        </p:scale>
        <p:origin x="874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FEECC-C548-4978-8712-238B31A2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B02329-61E6-4C82-A7F7-185F1C97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B0057-54C2-4FEC-94FF-75A0ED7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29858E-C0A4-4BD8-899C-DFEB2B41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F88278-C49B-48DD-9AAF-BA481035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8A3B-E4C6-432F-8789-F90D2D69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CF5758-377F-40D5-86C5-F42C8011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15DBE-E3EE-4207-97D8-DD77B95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7E57CD-E913-40FE-A2E6-F2ADCD8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8096F2-9BFC-467D-A216-A624245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1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FE6B85-CC6B-41CC-B878-7B6FCC8F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ADAA97-BABF-4F2E-AACF-E35C7DED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0B14EC-5063-4582-ACB5-9F65790B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4C40-DCBA-40DB-910D-3E0B302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DF46D-1DBF-4DCB-8001-B9E3ACC2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684B-9CC2-4C0E-9F5B-F50F007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1A87A-809D-41CB-80AD-9FD19564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B4F500-8E9F-4B53-BF4D-89E49F8C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765422-C553-4E2F-B61F-973F4CF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1628F-C6E0-4B1B-8EEF-0B58C20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744E-3FA0-4A25-BF07-93263154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64480-698A-4606-AB9E-4C2543C0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DDA79-363D-47B5-8C64-649410D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B6DF1-962F-4119-89D8-526F992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4964E-858B-48E5-90F7-99C4164E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0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394DB-9782-4A41-9BF3-339291B1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963A2-1BC3-4852-805D-D516D648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9BD31C-8B2E-4C12-8DF0-EEB93A2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F7F4F3-4BC1-4C3B-837D-1E9C4EB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E193A4-8F77-499D-905E-4BC3ECFB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94AD60-1572-47EF-8AA5-F1706B0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F429-64D0-430A-B48C-FA8DF3F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C900BD-B731-4A14-A64F-84570959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400907-2FB4-4529-9608-E5F3F006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21961A-EB69-4600-BFB6-6B03874C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28BF46-8E2C-471D-979C-E3412B46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9634316-A27D-4896-828F-7281785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CD4E8E-A61F-48E4-B880-C2D3F21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2CEFB5-9913-4613-A200-FCF6529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8589-1184-40F8-86C2-05A28D3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718C4B2-A3EF-4A1F-99F3-5027BC9B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541E32A-8615-4624-AE36-A60DA6E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FEAB41-5927-49D2-81F3-24F5B99E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2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E1EDA-068A-4B26-BF6E-BA6786F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D81BE9-0479-4781-8029-226EF32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D2C696-F911-45DD-8681-404DEB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81352-06B3-4795-8F81-502DFC2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B531B-4ACA-4D90-9089-2C93795D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211C70-9C67-49F1-9D91-EA472077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5B5C3-65F4-4075-B52C-F66BDB0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A8CE5-F752-45FB-869B-E31AF99D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E32C7C-A5C4-45F1-AEE9-43D9FD1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15AF-7512-4734-AAE6-A4E90C2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3168A1-4654-4C7B-BA76-05555B6E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FE74D-6707-42FA-BD86-0903626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19CF9D-913A-4D01-ABF7-AC920E02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2DAEA-8673-40D0-8977-6C89D4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DF3B22-525E-4121-96EC-BA0DF1C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86FCD5-1559-4938-BF68-D332222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412BD-08F4-4BEE-B79B-95A550A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82DE3-4934-462A-98BC-F532A21E1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4ED03A-3F94-4AD8-9A62-6E1CBBA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E0B8E8-5BB7-445C-A838-B2C8E446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AE2B-A3D6-4EDD-9CE7-620094C1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"/>
            <a:ext cx="12192000" cy="6859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3CC7E-59F7-41DF-A03A-C2D63382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42" y="3974770"/>
            <a:ext cx="2220707" cy="222070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A74417B-7A9C-467C-ADEC-125F7C19A5A4}"/>
              </a:ext>
            </a:extLst>
          </p:cNvPr>
          <p:cNvSpPr/>
          <p:nvPr/>
        </p:nvSpPr>
        <p:spPr>
          <a:xfrm>
            <a:off x="337382" y="4195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AC54-AD0B-4403-8923-B08CAE10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" y="550626"/>
            <a:ext cx="897049" cy="897049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3458ADAF-AB63-4447-821D-D6F0F7A1AC67}"/>
              </a:ext>
            </a:extLst>
          </p:cNvPr>
          <p:cNvGrpSpPr/>
          <p:nvPr/>
        </p:nvGrpSpPr>
        <p:grpSpPr>
          <a:xfrm>
            <a:off x="1421191" y="303113"/>
            <a:ext cx="3457275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09A3972-E7F0-4C02-A8CA-BAB7A82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CA7F7-B176-4962-B15C-C6DD2569D12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в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речку</a:t>
              </a:r>
              <a:r>
                <a:rPr lang="ru-RU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делают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D9BB9EC-DD4C-4DFD-8568-CDDD5C0353A9}"/>
              </a:ext>
            </a:extLst>
          </p:cNvPr>
          <p:cNvSpPr/>
          <p:nvPr/>
        </p:nvSpPr>
        <p:spPr>
          <a:xfrm>
            <a:off x="5119145" y="4195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3C1AA-732B-4661-A672-88C9764A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22" y="531112"/>
            <a:ext cx="897049" cy="897049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223AFF60-C32B-4E95-8118-9171CF5FC166}"/>
              </a:ext>
            </a:extLst>
          </p:cNvPr>
          <p:cNvGrpSpPr/>
          <p:nvPr/>
        </p:nvGrpSpPr>
        <p:grpSpPr>
          <a:xfrm>
            <a:off x="6125055" y="303113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747068-D2DB-47CF-9522-48847A5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71080-4E07-4855-BA82-AA401B51EA89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в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речку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делали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E909506D-0426-4C53-B989-08D040AB17D2}"/>
              </a:ext>
            </a:extLst>
          </p:cNvPr>
          <p:cNvSpPr/>
          <p:nvPr/>
        </p:nvSpPr>
        <p:spPr>
          <a:xfrm>
            <a:off x="335187" y="2079721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36BCE2-81D3-49E1-999E-0883182D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1" y="2191279"/>
            <a:ext cx="897049" cy="897049"/>
          </a:xfrm>
          <a:prstGeom prst="rect">
            <a:avLst/>
          </a:prstGeom>
        </p:spPr>
      </p:pic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678D0F32-9171-410D-8C8F-6D040CCEFED7}"/>
              </a:ext>
            </a:extLst>
          </p:cNvPr>
          <p:cNvGrpSpPr/>
          <p:nvPr/>
        </p:nvGrpSpPr>
        <p:grpSpPr>
          <a:xfrm>
            <a:off x="1421191" y="1943998"/>
            <a:ext cx="34515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AEDDEED-0CC9-4F3E-92FF-9A5CA8A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4C64-5F6F-49F0-AA69-DF865A3BC292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речки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делают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14E0EDF5-6820-4FEC-BE75-6D91890D49EA}"/>
              </a:ext>
            </a:extLst>
          </p:cNvPr>
          <p:cNvSpPr/>
          <p:nvPr/>
        </p:nvSpPr>
        <p:spPr>
          <a:xfrm>
            <a:off x="388261" y="3739888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FC7EB1-7399-4078-BE1E-6FA860861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3" y="3888913"/>
            <a:ext cx="897049" cy="897049"/>
          </a:xfrm>
          <a:prstGeom prst="rect">
            <a:avLst/>
          </a:prstGeom>
        </p:spPr>
      </p:pic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E9F63CD9-0159-412A-8AD9-FA074C133BD5}"/>
              </a:ext>
            </a:extLst>
          </p:cNvPr>
          <p:cNvGrpSpPr/>
          <p:nvPr/>
        </p:nvGrpSpPr>
        <p:grpSpPr>
          <a:xfrm>
            <a:off x="1421191" y="3584883"/>
            <a:ext cx="3508330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B5642AE-FC5E-44FE-9803-335283E3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BD194F-4CB5-4842-A0CC-650BC15110CB}"/>
                </a:ext>
              </a:extLst>
            </p:cNvPr>
            <p:cNvSpPr txBox="1"/>
            <p:nvPr/>
          </p:nvSpPr>
          <p:spPr>
            <a:xfrm>
              <a:off x="1533713" y="644495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Дворник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дорожки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песком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 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делает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52ACB6E-E270-4C8A-99EC-77ED0C700F91}"/>
              </a:ext>
            </a:extLst>
          </p:cNvPr>
          <p:cNvSpPr/>
          <p:nvPr/>
        </p:nvSpPr>
        <p:spPr>
          <a:xfrm>
            <a:off x="388260" y="54000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AF106-29CC-43CA-83AC-11CD94BB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7" y="5482336"/>
            <a:ext cx="897049" cy="897049"/>
          </a:xfrm>
          <a:prstGeom prst="rect">
            <a:avLst/>
          </a:prstGeom>
        </p:spPr>
      </p:pic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87B127BE-759B-49B3-A03A-91F43ADA42E2}"/>
              </a:ext>
            </a:extLst>
          </p:cNvPr>
          <p:cNvGrpSpPr/>
          <p:nvPr/>
        </p:nvGrpSpPr>
        <p:grpSpPr>
          <a:xfrm>
            <a:off x="1421191" y="5225768"/>
            <a:ext cx="3508330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4EDE3A7-BFA5-44A9-B9D0-18B64F7C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7F9333-FAD0-4F8B-9E9A-7DC88102EE27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Малыш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песок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ведра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56026899-46E7-47F8-B36B-51AEF3077979}"/>
              </a:ext>
            </a:extLst>
          </p:cNvPr>
          <p:cNvSpPr/>
          <p:nvPr/>
        </p:nvSpPr>
        <p:spPr>
          <a:xfrm>
            <a:off x="5132020" y="2079721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2E7CFB-0946-4F69-9C69-7FB41532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3" y="2189957"/>
            <a:ext cx="897049" cy="897049"/>
          </a:xfrm>
          <a:prstGeom prst="rect">
            <a:avLst/>
          </a:prstGeom>
        </p:spPr>
      </p:pic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C9BA86CE-CADC-450D-9179-DDA815B4D4B4}"/>
              </a:ext>
            </a:extLst>
          </p:cNvPr>
          <p:cNvGrpSpPr/>
          <p:nvPr/>
        </p:nvGrpSpPr>
        <p:grpSpPr>
          <a:xfrm>
            <a:off x="6187385" y="1943998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2E6D1C1-D625-4F79-9EC6-3DEFBAF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C5599-6200-4410-8B4E-F6BC5791DDE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Утята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речки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делали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51B296C4-ED64-4ADC-9BEE-1BFFC1B9F445}"/>
              </a:ext>
            </a:extLst>
          </p:cNvPr>
          <p:cNvSpPr/>
          <p:nvPr/>
        </p:nvSpPr>
        <p:spPr>
          <a:xfrm>
            <a:off x="5153854" y="3739888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439E4B-60E2-4751-90C2-940BE71EA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04" y="3832396"/>
            <a:ext cx="897049" cy="897049"/>
          </a:xfrm>
          <a:prstGeom prst="rect">
            <a:avLst/>
          </a:prstGeom>
        </p:spPr>
      </p:pic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CBB5262F-1ADD-4AE8-8D87-70AB4B95A677}"/>
              </a:ext>
            </a:extLst>
          </p:cNvPr>
          <p:cNvGrpSpPr/>
          <p:nvPr/>
        </p:nvGrpSpPr>
        <p:grpSpPr>
          <a:xfrm>
            <a:off x="6241816" y="3584883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33B5F76-02BC-4ABE-9161-167D72EF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8DF49-66E4-487D-8E85-6524E95A7D26}"/>
                </a:ext>
              </a:extLst>
            </p:cNvPr>
            <p:cNvSpPr txBox="1"/>
            <p:nvPr/>
          </p:nvSpPr>
          <p:spPr>
            <a:xfrm>
              <a:off x="1572684" y="675321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Дворник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дорожки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песком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делал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A20CBAC7-C21E-47F2-AEDA-A95ACE206B0B}"/>
              </a:ext>
            </a:extLst>
          </p:cNvPr>
          <p:cNvSpPr/>
          <p:nvPr/>
        </p:nvSpPr>
        <p:spPr>
          <a:xfrm>
            <a:off x="5189355" y="54000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53BEF7-1D89-4717-8680-EF048A6C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5" y="5482336"/>
            <a:ext cx="897049" cy="897049"/>
          </a:xfrm>
          <a:prstGeom prst="rect">
            <a:avLst/>
          </a:prstGeom>
        </p:spPr>
      </p:pic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54BEA78E-A10B-4356-9D58-D767E53BB5D6}"/>
              </a:ext>
            </a:extLst>
          </p:cNvPr>
          <p:cNvGrpSpPr/>
          <p:nvPr/>
        </p:nvGrpSpPr>
        <p:grpSpPr>
          <a:xfrm>
            <a:off x="6312964" y="5225768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4746A2-78A0-4299-9D26-F8DFF13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B186F-D5DC-4BD9-9A05-5A0A7D43D3E4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Малыш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песок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из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ведра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(</a:t>
              </a:r>
              <a:r>
                <a:rPr lang="uk-UA" sz="2400" b="1" dirty="0" err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что</a:t>
              </a:r>
              <a:r>
                <a:rPr lang="uk-UA" sz="2400" b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 делал</a:t>
              </a:r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?)…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0" grpId="0" animBg="1"/>
      <p:bldP spid="43" grpId="0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A4B2E16-4463-4A84-9709-D32CC46AE917}"/>
</file>

<file path=customXml/itemProps2.xml><?xml version="1.0" encoding="utf-8"?>
<ds:datastoreItem xmlns:ds="http://schemas.openxmlformats.org/officeDocument/2006/customXml" ds:itemID="{58D28049-81E9-4922-AED9-3DC765F31455}"/>
</file>

<file path=customXml/itemProps3.xml><?xml version="1.0" encoding="utf-8"?>
<ds:datastoreItem xmlns:ds="http://schemas.openxmlformats.org/officeDocument/2006/customXml" ds:itemID="{17ABAE83-4D29-4B33-BD2E-542E0B3CFAA1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8</cp:revision>
  <dcterms:created xsi:type="dcterms:W3CDTF">2025-11-11T09:29:45Z</dcterms:created>
  <dcterms:modified xsi:type="dcterms:W3CDTF">2025-11-11T11:16:37Z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